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3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060" autoAdjust="0"/>
    <p:restoredTop sz="94638" autoAdjust="0"/>
  </p:normalViewPr>
  <p:slideViewPr>
    <p:cSldViewPr>
      <p:cViewPr varScale="1">
        <p:scale>
          <a:sx n="80" d="100"/>
          <a:sy n="80" d="100"/>
        </p:scale>
        <p:origin x="-96" y="-57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97D14FF-3FB1-48C0-AE53-8696158136BF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675" y="4416425"/>
            <a:ext cx="5607050" cy="41830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9009793-B2E4-46F9-A19B-CEBC48E83820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750745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9009793-B2E4-46F9-A19B-CEBC48E83820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009DAD-1B1B-4228-B7B5-B301965F3F48}" type="datetimeFigureOut">
              <a:rPr lang="en-US" smtClean="0"/>
              <a:pPr/>
              <a:t>10/17/2014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C55F3E-52D3-405E-B8E5-7EDDA0721A01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0 1 2 3 4 5 6 7</a:t>
            </a:r>
            <a:endParaRPr lang="en-US" sz="9600" dirty="0">
              <a:latin typeface="Comic Sans MS" pitchFamily="66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8001000" y="4419600"/>
            <a:ext cx="609600" cy="609600"/>
          </a:xfrm>
          <a:prstGeom prst="rect">
            <a:avLst/>
          </a:prstGeom>
          <a:solidFill>
            <a:srgbClr val="92D05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/>
              <a:t>7</a:t>
            </a:r>
            <a:endParaRPr lang="en-US" sz="4400" dirty="0"/>
          </a:p>
        </p:txBody>
      </p:sp>
      <p:sp>
        <p:nvSpPr>
          <p:cNvPr id="9" name="Rectangle 8"/>
          <p:cNvSpPr/>
          <p:nvPr/>
        </p:nvSpPr>
        <p:spPr>
          <a:xfrm>
            <a:off x="5715000" y="4419600"/>
            <a:ext cx="609600" cy="609600"/>
          </a:xfrm>
          <a:prstGeom prst="rect">
            <a:avLst/>
          </a:prstGeom>
          <a:solidFill>
            <a:srgbClr val="FFFF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5</a:t>
            </a:r>
            <a:endParaRPr lang="en-US" sz="4400" dirty="0">
              <a:latin typeface="Comic Sans MS" pitchFamily="66" charset="0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505200" y="4419600"/>
            <a:ext cx="609600" cy="609600"/>
          </a:xfrm>
          <a:prstGeom prst="rect">
            <a:avLst/>
          </a:prstGeom>
          <a:solidFill>
            <a:srgbClr val="00B05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3</a:t>
            </a:r>
            <a:endParaRPr lang="en-US" sz="4400" dirty="0">
              <a:latin typeface="Comic Sans MS" pitchFamily="66" charset="0"/>
            </a:endParaRPr>
          </a:p>
        </p:txBody>
      </p:sp>
      <p:sp>
        <p:nvSpPr>
          <p:cNvPr id="11" name="Rectangle 10"/>
          <p:cNvSpPr/>
          <p:nvPr/>
        </p:nvSpPr>
        <p:spPr>
          <a:xfrm>
            <a:off x="2514600" y="4419600"/>
            <a:ext cx="609600" cy="609600"/>
          </a:xfrm>
          <a:prstGeom prst="rect">
            <a:avLst/>
          </a:prstGeom>
          <a:solidFill>
            <a:srgbClr val="FF00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2</a:t>
            </a:r>
            <a:endParaRPr lang="en-US" sz="4400" dirty="0">
              <a:latin typeface="Comic Sans MS" pitchFamily="66" charset="0"/>
            </a:endParaRPr>
          </a:p>
        </p:txBody>
      </p:sp>
      <p:sp>
        <p:nvSpPr>
          <p:cNvPr id="13" name="Rectangle 12"/>
          <p:cNvSpPr/>
          <p:nvPr/>
        </p:nvSpPr>
        <p:spPr>
          <a:xfrm>
            <a:off x="4724400" y="4419600"/>
            <a:ext cx="609600" cy="609600"/>
          </a:xfrm>
          <a:prstGeom prst="rect">
            <a:avLst/>
          </a:prstGeom>
          <a:solidFill>
            <a:srgbClr val="FF00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2</a:t>
            </a:r>
            <a:endParaRPr lang="en-US" sz="4400" dirty="0">
              <a:latin typeface="Comic Sans MS" pitchFamily="66" charset="0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4724400" y="3733800"/>
            <a:ext cx="609600" cy="609600"/>
          </a:xfrm>
          <a:prstGeom prst="rect">
            <a:avLst/>
          </a:prstGeom>
          <a:solidFill>
            <a:schemeClr val="accent6">
              <a:lumMod val="75000"/>
            </a:schemeClr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4</a:t>
            </a:r>
            <a:endParaRPr lang="en-US" sz="4400" dirty="0">
              <a:latin typeface="Comic Sans MS" pitchFamily="66" charset="0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6858000" y="4419600"/>
            <a:ext cx="609600" cy="609600"/>
          </a:xfrm>
          <a:prstGeom prst="rect">
            <a:avLst/>
          </a:prstGeom>
          <a:solidFill>
            <a:srgbClr val="FF00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2</a:t>
            </a:r>
            <a:endParaRPr lang="en-US" sz="4400" dirty="0">
              <a:latin typeface="Comic Sans MS" pitchFamily="66" charset="0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6858000" y="3733800"/>
            <a:ext cx="609600" cy="609600"/>
          </a:xfrm>
          <a:prstGeom prst="rect">
            <a:avLst/>
          </a:prstGeom>
          <a:solidFill>
            <a:srgbClr val="00B05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3</a:t>
            </a:r>
            <a:endParaRPr lang="en-US" sz="4400" dirty="0">
              <a:latin typeface="Comic Sans MS" pitchFamily="66" charset="0"/>
            </a:endParaRPr>
          </a:p>
        </p:txBody>
      </p:sp>
      <p:sp>
        <p:nvSpPr>
          <p:cNvPr id="15" name="Rectangle 14"/>
          <p:cNvSpPr/>
          <p:nvPr/>
        </p:nvSpPr>
        <p:spPr>
          <a:xfrm>
            <a:off x="6858000" y="3048000"/>
            <a:ext cx="609600" cy="609600"/>
          </a:xfrm>
          <a:prstGeom prst="rect">
            <a:avLst/>
          </a:prstGeom>
          <a:solidFill>
            <a:srgbClr val="00B0F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6</a:t>
            </a:r>
            <a:endParaRPr lang="en-US" sz="4400" dirty="0">
              <a:latin typeface="Comic Sans MS" pitchFamily="66" charset="0"/>
            </a:endParaRPr>
          </a:p>
        </p:txBody>
      </p:sp>
      <p:sp>
        <p:nvSpPr>
          <p:cNvPr id="17" name="Oval 16"/>
          <p:cNvSpPr/>
          <p:nvPr/>
        </p:nvSpPr>
        <p:spPr>
          <a:xfrm>
            <a:off x="2667000" y="6400800"/>
            <a:ext cx="228600" cy="228600"/>
          </a:xfrm>
          <a:prstGeom prst="ellipse">
            <a:avLst/>
          </a:prstGeom>
          <a:solidFill>
            <a:srgbClr val="FF0000"/>
          </a:solidFill>
          <a:ln w="349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/>
          <p:cNvSpPr/>
          <p:nvPr/>
        </p:nvSpPr>
        <p:spPr>
          <a:xfrm>
            <a:off x="7162800" y="6400800"/>
            <a:ext cx="228600" cy="228600"/>
          </a:xfrm>
          <a:prstGeom prst="ellipse">
            <a:avLst/>
          </a:prstGeom>
          <a:solidFill>
            <a:srgbClr val="00B0F0"/>
          </a:solidFill>
          <a:ln w="349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/>
          <p:cNvSpPr/>
          <p:nvPr/>
        </p:nvSpPr>
        <p:spPr>
          <a:xfrm>
            <a:off x="6019800" y="6400800"/>
            <a:ext cx="228600" cy="228600"/>
          </a:xfrm>
          <a:prstGeom prst="ellipse">
            <a:avLst/>
          </a:prstGeom>
          <a:solidFill>
            <a:srgbClr val="FFFF00"/>
          </a:solidFill>
          <a:ln w="349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/>
          <p:cNvSpPr/>
          <p:nvPr/>
        </p:nvSpPr>
        <p:spPr>
          <a:xfrm>
            <a:off x="4953000" y="6400800"/>
            <a:ext cx="228600" cy="228600"/>
          </a:xfrm>
          <a:prstGeom prst="ellipse">
            <a:avLst/>
          </a:prstGeom>
          <a:solidFill>
            <a:schemeClr val="accent6">
              <a:lumMod val="75000"/>
            </a:schemeClr>
          </a:solidFill>
          <a:ln w="349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Oval 20"/>
          <p:cNvSpPr/>
          <p:nvPr/>
        </p:nvSpPr>
        <p:spPr>
          <a:xfrm>
            <a:off x="3810000" y="6400800"/>
            <a:ext cx="228600" cy="228600"/>
          </a:xfrm>
          <a:prstGeom prst="ellipse">
            <a:avLst/>
          </a:prstGeom>
          <a:solidFill>
            <a:srgbClr val="00B050"/>
          </a:solidFill>
          <a:ln w="349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Oval 21"/>
          <p:cNvSpPr/>
          <p:nvPr/>
        </p:nvSpPr>
        <p:spPr>
          <a:xfrm>
            <a:off x="8153400" y="6400800"/>
            <a:ext cx="228600" cy="228600"/>
          </a:xfrm>
          <a:prstGeom prst="ellipse">
            <a:avLst/>
          </a:prstGeom>
          <a:solidFill>
            <a:srgbClr val="92D050"/>
          </a:solidFill>
          <a:ln w="349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49 50 51 52 53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5867400" y="3733800"/>
            <a:ext cx="609600" cy="1295400"/>
            <a:chOff x="457200" y="3733800"/>
            <a:chExt cx="609600" cy="1295400"/>
          </a:xfrm>
        </p:grpSpPr>
        <p:sp>
          <p:nvSpPr>
            <p:cNvPr id="5" name="Rectangle 4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rgbClr val="FF00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2</a:t>
              </a:r>
              <a:endParaRPr lang="en-US" sz="4400" dirty="0">
                <a:latin typeface="Comic Sans MS" pitchFamily="66" charset="0"/>
              </a:endParaRPr>
            </a:p>
          </p:txBody>
        </p:sp>
        <p:sp>
          <p:nvSpPr>
            <p:cNvPr id="6" name="Rectangle 5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accent6">
                <a:lumMod val="75000"/>
              </a:schemeClr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4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sp>
        <p:nvSpPr>
          <p:cNvPr id="7" name="Rectangle 6"/>
          <p:cNvSpPr/>
          <p:nvPr/>
        </p:nvSpPr>
        <p:spPr>
          <a:xfrm>
            <a:off x="609600" y="4419600"/>
            <a:ext cx="609600" cy="609600"/>
          </a:xfrm>
          <a:prstGeom prst="rect">
            <a:avLst/>
          </a:prstGeom>
          <a:solidFill>
            <a:srgbClr val="92D05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7</a:t>
            </a:r>
            <a:endParaRPr lang="en-US" sz="4400" dirty="0">
              <a:latin typeface="Comic Sans MS" pitchFamily="66" charset="0"/>
            </a:endParaRPr>
          </a:p>
        </p:txBody>
      </p:sp>
      <p:grpSp>
        <p:nvGrpSpPr>
          <p:cNvPr id="8" name="Group 7"/>
          <p:cNvGrpSpPr/>
          <p:nvPr/>
        </p:nvGrpSpPr>
        <p:grpSpPr>
          <a:xfrm>
            <a:off x="2362200" y="3048000"/>
            <a:ext cx="609600" cy="1981200"/>
            <a:chOff x="6858000" y="3048000"/>
            <a:chExt cx="609600" cy="1981200"/>
          </a:xfrm>
        </p:grpSpPr>
        <p:grpSp>
          <p:nvGrpSpPr>
            <p:cNvPr id="9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11" name="Rectangle 10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2" name="Rectangle 11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FFFF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5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sp>
          <p:nvSpPr>
            <p:cNvPr id="10" name="Rectangle 9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rgbClr val="0070C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800" dirty="0" smtClean="0">
                  <a:latin typeface="Comic Sans MS" pitchFamily="66" charset="0"/>
                </a:rPr>
                <a:t>10</a:t>
              </a:r>
              <a:endParaRPr lang="en-US" sz="2800" dirty="0">
                <a:latin typeface="Comic Sans MS" pitchFamily="66" charset="0"/>
              </a:endParaRPr>
            </a:p>
          </p:txBody>
        </p:sp>
      </p:grpSp>
      <p:sp>
        <p:nvSpPr>
          <p:cNvPr id="13" name="Rectangle 12"/>
          <p:cNvSpPr/>
          <p:nvPr/>
        </p:nvSpPr>
        <p:spPr>
          <a:xfrm>
            <a:off x="4114800" y="4419600"/>
            <a:ext cx="609600" cy="609600"/>
          </a:xfrm>
          <a:prstGeom prst="rect">
            <a:avLst/>
          </a:prstGeom>
          <a:solidFill>
            <a:srgbClr val="00B05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3</a:t>
            </a:r>
            <a:endParaRPr lang="en-US" sz="4400" dirty="0"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54 55 56 57 58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25" name="Group 24"/>
          <p:cNvGrpSpPr/>
          <p:nvPr/>
        </p:nvGrpSpPr>
        <p:grpSpPr>
          <a:xfrm>
            <a:off x="533400" y="2362200"/>
            <a:ext cx="609600" cy="2667000"/>
            <a:chOff x="533400" y="2362200"/>
            <a:chExt cx="609600" cy="2667000"/>
          </a:xfrm>
        </p:grpSpPr>
        <p:grpSp>
          <p:nvGrpSpPr>
            <p:cNvPr id="5" name="Group 4"/>
            <p:cNvGrpSpPr/>
            <p:nvPr/>
          </p:nvGrpSpPr>
          <p:grpSpPr>
            <a:xfrm>
              <a:off x="5334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9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1" name="Rectangle 6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rgbClr val="FF000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2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  <p:sp>
              <p:nvSpPr>
                <p:cNvPr id="12" name="Rectangle 11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rgbClr val="00B05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3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0" name="Rectangle 9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rgbClr val="00B0F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6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sp>
          <p:nvSpPr>
            <p:cNvPr id="7" name="Rectangle 6"/>
            <p:cNvSpPr/>
            <p:nvPr/>
          </p:nvSpPr>
          <p:spPr>
            <a:xfrm>
              <a:off x="533400" y="2362200"/>
              <a:ext cx="609600" cy="609600"/>
            </a:xfrm>
            <a:prstGeom prst="rect">
              <a:avLst/>
            </a:prstGeom>
            <a:solidFill>
              <a:schemeClr val="tx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9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2362200" y="3733800"/>
            <a:ext cx="609600" cy="1295400"/>
            <a:chOff x="457200" y="3733800"/>
            <a:chExt cx="609600" cy="1295400"/>
          </a:xfrm>
        </p:grpSpPr>
        <p:sp>
          <p:nvSpPr>
            <p:cNvPr id="14" name="Rectangle 13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rgbClr val="FFFF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5</a:t>
              </a:r>
              <a:endParaRPr lang="en-US" sz="4400" dirty="0">
                <a:latin typeface="Comic Sans MS" pitchFamily="66" charset="0"/>
              </a:endParaRPr>
            </a:p>
          </p:txBody>
        </p:sp>
        <p:sp>
          <p:nvSpPr>
            <p:cNvPr id="15" name="Rectangle 14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rgbClr val="7030A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3600" dirty="0" smtClean="0">
                  <a:latin typeface="Comic Sans MS" pitchFamily="66" charset="0"/>
                </a:rPr>
                <a:t>11</a:t>
              </a:r>
              <a:endParaRPr lang="en-US" sz="3600" dirty="0">
                <a:latin typeface="Comic Sans MS" pitchFamily="66" charset="0"/>
              </a:endParaRPr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4191000" y="2362200"/>
            <a:ext cx="609600" cy="2667000"/>
            <a:chOff x="1066800" y="685800"/>
            <a:chExt cx="609600" cy="2667000"/>
          </a:xfrm>
        </p:grpSpPr>
        <p:grpSp>
          <p:nvGrpSpPr>
            <p:cNvPr id="17" name="Group 13"/>
            <p:cNvGrpSpPr/>
            <p:nvPr/>
          </p:nvGrpSpPr>
          <p:grpSpPr>
            <a:xfrm>
              <a:off x="1066800" y="2057400"/>
              <a:ext cx="609600" cy="1295400"/>
              <a:chOff x="457200" y="3733800"/>
              <a:chExt cx="609600" cy="1295400"/>
            </a:xfrm>
          </p:grpSpPr>
          <p:sp>
            <p:nvSpPr>
              <p:cNvPr id="21" name="Rectangle 20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22" name="Rectangle 21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4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18" name="Group 16"/>
            <p:cNvGrpSpPr/>
            <p:nvPr/>
          </p:nvGrpSpPr>
          <p:grpSpPr>
            <a:xfrm>
              <a:off x="1066800" y="685800"/>
              <a:ext cx="609600" cy="1295400"/>
              <a:chOff x="457200" y="3733800"/>
              <a:chExt cx="609600" cy="1295400"/>
            </a:xfrm>
          </p:grpSpPr>
          <p:sp>
            <p:nvSpPr>
              <p:cNvPr id="19" name="Rectangle 18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92D05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7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20" name="Rectangle 19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FFC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8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</p:grpSp>
      <p:sp>
        <p:nvSpPr>
          <p:cNvPr id="23" name="Rectangle 22"/>
          <p:cNvSpPr/>
          <p:nvPr/>
        </p:nvSpPr>
        <p:spPr>
          <a:xfrm>
            <a:off x="6019800" y="4419600"/>
            <a:ext cx="609600" cy="609600"/>
          </a:xfrm>
          <a:prstGeom prst="rect">
            <a:avLst/>
          </a:prstGeom>
          <a:solidFill>
            <a:srgbClr val="00B05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3</a:t>
            </a:r>
            <a:endParaRPr lang="en-US" sz="4400" dirty="0">
              <a:latin typeface="Comic Sans MS" pitchFamily="66" charset="0"/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7924800" y="4419600"/>
            <a:ext cx="609600" cy="609600"/>
          </a:xfrm>
          <a:prstGeom prst="rect">
            <a:avLst/>
          </a:prstGeom>
          <a:solidFill>
            <a:srgbClr val="FF00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2</a:t>
            </a:r>
            <a:endParaRPr lang="en-US" sz="4400" dirty="0"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59 60 61 62 63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21" name="Group 20"/>
          <p:cNvGrpSpPr/>
          <p:nvPr/>
        </p:nvGrpSpPr>
        <p:grpSpPr>
          <a:xfrm>
            <a:off x="2514600" y="304800"/>
            <a:ext cx="609600" cy="4724400"/>
            <a:chOff x="2514600" y="381000"/>
            <a:chExt cx="609600" cy="4724400"/>
          </a:xfrm>
        </p:grpSpPr>
        <p:grpSp>
          <p:nvGrpSpPr>
            <p:cNvPr id="3" name="Group 2"/>
            <p:cNvGrpSpPr/>
            <p:nvPr/>
          </p:nvGrpSpPr>
          <p:grpSpPr>
            <a:xfrm>
              <a:off x="2514600" y="1066800"/>
              <a:ext cx="609600" cy="4038600"/>
              <a:chOff x="685800" y="990600"/>
              <a:chExt cx="609600" cy="4038600"/>
            </a:xfrm>
          </p:grpSpPr>
          <p:grpSp>
            <p:nvGrpSpPr>
              <p:cNvPr id="5" name="Group 6"/>
              <p:cNvGrpSpPr/>
              <p:nvPr/>
            </p:nvGrpSpPr>
            <p:grpSpPr>
              <a:xfrm>
                <a:off x="685800" y="3048000"/>
                <a:ext cx="609600" cy="1981200"/>
                <a:chOff x="6858000" y="3048000"/>
                <a:chExt cx="609600" cy="1981200"/>
              </a:xfrm>
            </p:grpSpPr>
            <p:grpSp>
              <p:nvGrpSpPr>
                <p:cNvPr id="11" name="Group 5"/>
                <p:cNvGrpSpPr/>
                <p:nvPr/>
              </p:nvGrpSpPr>
              <p:grpSpPr>
                <a:xfrm>
                  <a:off x="6858000" y="3733800"/>
                  <a:ext cx="609600" cy="1295400"/>
                  <a:chOff x="457200" y="3733800"/>
                  <a:chExt cx="609600" cy="1295400"/>
                </a:xfrm>
              </p:grpSpPr>
              <p:sp>
                <p:nvSpPr>
                  <p:cNvPr id="13" name="Rectangle 12"/>
                  <p:cNvSpPr/>
                  <p:nvPr/>
                </p:nvSpPr>
                <p:spPr>
                  <a:xfrm>
                    <a:off x="457200" y="4419600"/>
                    <a:ext cx="609600" cy="609600"/>
                  </a:xfrm>
                  <a:prstGeom prst="rect">
                    <a:avLst/>
                  </a:prstGeom>
                  <a:solidFill>
                    <a:srgbClr val="FF0000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4400" dirty="0" smtClean="0">
                        <a:latin typeface="Comic Sans MS" pitchFamily="66" charset="0"/>
                      </a:rPr>
                      <a:t>2</a:t>
                    </a:r>
                    <a:endParaRPr lang="en-US" sz="4400" dirty="0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14" name="Rectangle 13"/>
                  <p:cNvSpPr/>
                  <p:nvPr/>
                </p:nvSpPr>
                <p:spPr>
                  <a:xfrm>
                    <a:off x="457200" y="3733800"/>
                    <a:ext cx="609600" cy="609600"/>
                  </a:xfrm>
                  <a:prstGeom prst="rect">
                    <a:avLst/>
                  </a:prstGeom>
                  <a:solidFill>
                    <a:srgbClr val="00B050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4400" dirty="0" smtClean="0">
                        <a:latin typeface="Comic Sans MS" pitchFamily="66" charset="0"/>
                      </a:rPr>
                      <a:t>3</a:t>
                    </a:r>
                    <a:endParaRPr lang="en-US" sz="4400" dirty="0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12" name="Rectangle 8"/>
                <p:cNvSpPr/>
                <p:nvPr/>
              </p:nvSpPr>
              <p:spPr>
                <a:xfrm>
                  <a:off x="6858000" y="3048000"/>
                  <a:ext cx="609600" cy="609600"/>
                </a:xfrm>
                <a:prstGeom prst="rect">
                  <a:avLst/>
                </a:prstGeom>
                <a:solidFill>
                  <a:schemeClr val="accent6">
                    <a:lumMod val="75000"/>
                  </a:schemeClr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4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6" name="Group 11"/>
              <p:cNvGrpSpPr/>
              <p:nvPr/>
            </p:nvGrpSpPr>
            <p:grpSpPr>
              <a:xfrm>
                <a:off x="685800" y="990600"/>
                <a:ext cx="609600" cy="1981200"/>
                <a:chOff x="6858000" y="3048000"/>
                <a:chExt cx="609600" cy="1981200"/>
              </a:xfrm>
            </p:grpSpPr>
            <p:grpSp>
              <p:nvGrpSpPr>
                <p:cNvPr id="7" name="Group 6"/>
                <p:cNvGrpSpPr/>
                <p:nvPr/>
              </p:nvGrpSpPr>
              <p:grpSpPr>
                <a:xfrm>
                  <a:off x="6858000" y="3733800"/>
                  <a:ext cx="609600" cy="1295400"/>
                  <a:chOff x="457200" y="3733800"/>
                  <a:chExt cx="609600" cy="1295400"/>
                </a:xfrm>
              </p:grpSpPr>
              <p:sp>
                <p:nvSpPr>
                  <p:cNvPr id="9" name="Rectangle 8"/>
                  <p:cNvSpPr/>
                  <p:nvPr/>
                </p:nvSpPr>
                <p:spPr>
                  <a:xfrm>
                    <a:off x="457200" y="4419600"/>
                    <a:ext cx="609600" cy="609600"/>
                  </a:xfrm>
                  <a:prstGeom prst="rect">
                    <a:avLst/>
                  </a:prstGeom>
                  <a:solidFill>
                    <a:srgbClr val="FFFF00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4400" dirty="0" smtClean="0">
                        <a:latin typeface="Comic Sans MS" pitchFamily="66" charset="0"/>
                      </a:rPr>
                      <a:t>5</a:t>
                    </a:r>
                    <a:endParaRPr lang="en-US" sz="4400" dirty="0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10" name="Rectangle 9"/>
                  <p:cNvSpPr/>
                  <p:nvPr/>
                </p:nvSpPr>
                <p:spPr>
                  <a:xfrm>
                    <a:off x="457200" y="3733800"/>
                    <a:ext cx="609600" cy="609600"/>
                  </a:xfrm>
                  <a:prstGeom prst="rect">
                    <a:avLst/>
                  </a:prstGeom>
                  <a:solidFill>
                    <a:srgbClr val="00B0F0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4400" dirty="0" smtClean="0">
                        <a:latin typeface="Comic Sans MS" pitchFamily="66" charset="0"/>
                      </a:rPr>
                      <a:t>6</a:t>
                    </a:r>
                    <a:endParaRPr lang="en-US" sz="4400" dirty="0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8" name="Rectangle 7"/>
                <p:cNvSpPr/>
                <p:nvPr/>
              </p:nvSpPr>
              <p:spPr>
                <a:xfrm>
                  <a:off x="6858000" y="3048000"/>
                  <a:ext cx="609600" cy="609600"/>
                </a:xfrm>
                <a:prstGeom prst="rect">
                  <a:avLst/>
                </a:prstGeom>
                <a:solidFill>
                  <a:srgbClr val="0070C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2800" dirty="0" smtClean="0">
                      <a:latin typeface="Comic Sans MS" pitchFamily="66" charset="0"/>
                    </a:rPr>
                    <a:t>10</a:t>
                  </a:r>
                  <a:endParaRPr lang="en-US" sz="2800" dirty="0">
                    <a:latin typeface="Comic Sans MS" pitchFamily="66" charset="0"/>
                  </a:endParaRPr>
                </a:p>
              </p:txBody>
            </p:sp>
          </p:grpSp>
        </p:grpSp>
        <p:sp>
          <p:nvSpPr>
            <p:cNvPr id="15" name="Rectangle 14"/>
            <p:cNvSpPr/>
            <p:nvPr/>
          </p:nvSpPr>
          <p:spPr>
            <a:xfrm>
              <a:off x="2514600" y="381000"/>
              <a:ext cx="609600" cy="609600"/>
            </a:xfrm>
            <a:prstGeom prst="rect">
              <a:avLst/>
            </a:prstGeom>
            <a:solidFill>
              <a:srgbClr val="FF66CC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3200" dirty="0" smtClean="0"/>
                <a:t>12</a:t>
              </a:r>
              <a:endParaRPr lang="en-US" sz="3200" dirty="0"/>
            </a:p>
          </p:txBody>
        </p:sp>
      </p:grpSp>
      <p:grpSp>
        <p:nvGrpSpPr>
          <p:cNvPr id="16" name="Group 15"/>
          <p:cNvGrpSpPr/>
          <p:nvPr/>
        </p:nvGrpSpPr>
        <p:grpSpPr>
          <a:xfrm>
            <a:off x="7772400" y="3048000"/>
            <a:ext cx="609600" cy="1981200"/>
            <a:chOff x="6858000" y="3048000"/>
            <a:chExt cx="609600" cy="1981200"/>
          </a:xfrm>
        </p:grpSpPr>
        <p:grpSp>
          <p:nvGrpSpPr>
            <p:cNvPr id="17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19" name="Rectangle 18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00B05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3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20" name="Rectangle 19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92D05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7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sp>
          <p:nvSpPr>
            <p:cNvPr id="18" name="Rectangle 17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tx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9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sp>
        <p:nvSpPr>
          <p:cNvPr id="22" name="Rectangle 21"/>
          <p:cNvSpPr/>
          <p:nvPr/>
        </p:nvSpPr>
        <p:spPr>
          <a:xfrm>
            <a:off x="5867400" y="4419600"/>
            <a:ext cx="609600" cy="609600"/>
          </a:xfrm>
          <a:prstGeom prst="rect">
            <a:avLst/>
          </a:prstGeom>
          <a:solidFill>
            <a:srgbClr val="FF00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2</a:t>
            </a:r>
            <a:endParaRPr lang="en-US" sz="4400" dirty="0"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64 65 66 67 68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609600" y="3048000"/>
            <a:ext cx="609600" cy="1981200"/>
            <a:chOff x="6858000" y="3048000"/>
            <a:chExt cx="609600" cy="1981200"/>
          </a:xfrm>
        </p:grpSpPr>
        <p:grpSp>
          <p:nvGrpSpPr>
            <p:cNvPr id="5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4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sp>
          <p:nvSpPr>
            <p:cNvPr id="6" name="Rectangle 5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rgbClr val="FFC0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8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sp>
        <p:nvSpPr>
          <p:cNvPr id="9" name="Rectangle 8"/>
          <p:cNvSpPr/>
          <p:nvPr/>
        </p:nvSpPr>
        <p:spPr>
          <a:xfrm>
            <a:off x="2438400" y="4419600"/>
            <a:ext cx="609600" cy="609600"/>
          </a:xfrm>
          <a:prstGeom prst="rect">
            <a:avLst/>
          </a:prstGeom>
          <a:solidFill>
            <a:srgbClr val="FFFF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5</a:t>
            </a:r>
            <a:endParaRPr lang="en-US" sz="4400" dirty="0">
              <a:latin typeface="Comic Sans MS" pitchFamily="66" charset="0"/>
            </a:endParaRPr>
          </a:p>
        </p:txBody>
      </p:sp>
      <p:grpSp>
        <p:nvGrpSpPr>
          <p:cNvPr id="10" name="Group 9"/>
          <p:cNvGrpSpPr/>
          <p:nvPr/>
        </p:nvGrpSpPr>
        <p:grpSpPr>
          <a:xfrm>
            <a:off x="8001000" y="3733800"/>
            <a:ext cx="609600" cy="1295400"/>
            <a:chOff x="457200" y="3733800"/>
            <a:chExt cx="609600" cy="1295400"/>
          </a:xfrm>
        </p:grpSpPr>
        <p:sp>
          <p:nvSpPr>
            <p:cNvPr id="11" name="Rectangle 10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rgbClr val="FF00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2</a:t>
              </a:r>
              <a:endParaRPr lang="en-US" sz="4400" dirty="0">
                <a:latin typeface="Comic Sans MS" pitchFamily="66" charset="0"/>
              </a:endParaRPr>
            </a:p>
          </p:txBody>
        </p:sp>
        <p:sp>
          <p:nvSpPr>
            <p:cNvPr id="12" name="Rectangle 11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accent6">
                <a:lumMod val="75000"/>
              </a:schemeClr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4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grpSp>
        <p:nvGrpSpPr>
          <p:cNvPr id="13" name="Group 12"/>
          <p:cNvGrpSpPr/>
          <p:nvPr/>
        </p:nvGrpSpPr>
        <p:grpSpPr>
          <a:xfrm>
            <a:off x="4267200" y="2362200"/>
            <a:ext cx="609600" cy="2667000"/>
            <a:chOff x="1066800" y="685800"/>
            <a:chExt cx="609600" cy="2667000"/>
          </a:xfrm>
        </p:grpSpPr>
        <p:grpSp>
          <p:nvGrpSpPr>
            <p:cNvPr id="14" name="Group 13"/>
            <p:cNvGrpSpPr/>
            <p:nvPr/>
          </p:nvGrpSpPr>
          <p:grpSpPr>
            <a:xfrm>
              <a:off x="1066800" y="2057400"/>
              <a:ext cx="609600" cy="1295400"/>
              <a:chOff x="457200" y="3733800"/>
              <a:chExt cx="609600" cy="1295400"/>
            </a:xfrm>
          </p:grpSpPr>
          <p:sp>
            <p:nvSpPr>
              <p:cNvPr id="18" name="Rectangle 17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9" name="Rectangle 18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00B05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3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15" name="Group 16"/>
            <p:cNvGrpSpPr/>
            <p:nvPr/>
          </p:nvGrpSpPr>
          <p:grpSpPr>
            <a:xfrm>
              <a:off x="1066800" y="685800"/>
              <a:ext cx="609600" cy="1295400"/>
              <a:chOff x="457200" y="3733800"/>
              <a:chExt cx="609600" cy="1295400"/>
            </a:xfrm>
          </p:grpSpPr>
          <p:sp>
            <p:nvSpPr>
              <p:cNvPr id="16" name="Rectangle 15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00B0F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6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7" name="Rectangle 16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7030A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3600" dirty="0" smtClean="0">
                    <a:latin typeface="Comic Sans MS" pitchFamily="66" charset="0"/>
                  </a:rPr>
                  <a:t>11</a:t>
                </a:r>
                <a:endParaRPr lang="en-US" sz="3600" dirty="0">
                  <a:latin typeface="Comic Sans MS" pitchFamily="66" charset="0"/>
                </a:endParaRPr>
              </a:p>
            </p:txBody>
          </p:sp>
        </p:grpSp>
      </p:grp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69 70 71 72 73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5867400" y="304800"/>
            <a:ext cx="609600" cy="4724400"/>
            <a:chOff x="2514600" y="381000"/>
            <a:chExt cx="609600" cy="4724400"/>
          </a:xfrm>
        </p:grpSpPr>
        <p:grpSp>
          <p:nvGrpSpPr>
            <p:cNvPr id="5" name="Group 4"/>
            <p:cNvGrpSpPr/>
            <p:nvPr/>
          </p:nvGrpSpPr>
          <p:grpSpPr>
            <a:xfrm>
              <a:off x="2514600" y="1066800"/>
              <a:ext cx="609600" cy="4038600"/>
              <a:chOff x="685800" y="990600"/>
              <a:chExt cx="609600" cy="4038600"/>
            </a:xfrm>
          </p:grpSpPr>
          <p:grpSp>
            <p:nvGrpSpPr>
              <p:cNvPr id="7" name="Group 6"/>
              <p:cNvGrpSpPr/>
              <p:nvPr/>
            </p:nvGrpSpPr>
            <p:grpSpPr>
              <a:xfrm>
                <a:off x="685800" y="3048000"/>
                <a:ext cx="609600" cy="1981200"/>
                <a:chOff x="6858000" y="3048000"/>
                <a:chExt cx="609600" cy="1981200"/>
              </a:xfrm>
            </p:grpSpPr>
            <p:grpSp>
              <p:nvGrpSpPr>
                <p:cNvPr id="13" name="Group 5"/>
                <p:cNvGrpSpPr/>
                <p:nvPr/>
              </p:nvGrpSpPr>
              <p:grpSpPr>
                <a:xfrm>
                  <a:off x="6858000" y="3733800"/>
                  <a:ext cx="609600" cy="1295400"/>
                  <a:chOff x="457200" y="3733800"/>
                  <a:chExt cx="609600" cy="1295400"/>
                </a:xfrm>
              </p:grpSpPr>
              <p:sp>
                <p:nvSpPr>
                  <p:cNvPr id="15" name="Rectangle 14"/>
                  <p:cNvSpPr/>
                  <p:nvPr/>
                </p:nvSpPr>
                <p:spPr>
                  <a:xfrm>
                    <a:off x="457200" y="4419600"/>
                    <a:ext cx="609600" cy="609600"/>
                  </a:xfrm>
                  <a:prstGeom prst="rect">
                    <a:avLst/>
                  </a:prstGeom>
                  <a:solidFill>
                    <a:srgbClr val="FF0000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4400" dirty="0" smtClean="0">
                        <a:latin typeface="Comic Sans MS" pitchFamily="66" charset="0"/>
                      </a:rPr>
                      <a:t>2</a:t>
                    </a:r>
                    <a:endParaRPr lang="en-US" sz="4400" dirty="0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16" name="Rectangle 15"/>
                  <p:cNvSpPr/>
                  <p:nvPr/>
                </p:nvSpPr>
                <p:spPr>
                  <a:xfrm>
                    <a:off x="457200" y="3733800"/>
                    <a:ext cx="609600" cy="609600"/>
                  </a:xfrm>
                  <a:prstGeom prst="rect">
                    <a:avLst/>
                  </a:prstGeom>
                  <a:solidFill>
                    <a:srgbClr val="00B050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4400" dirty="0" smtClean="0">
                        <a:latin typeface="Comic Sans MS" pitchFamily="66" charset="0"/>
                      </a:rPr>
                      <a:t>3</a:t>
                    </a:r>
                    <a:endParaRPr lang="en-US" sz="4400" dirty="0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14" name="Rectangle 8"/>
                <p:cNvSpPr/>
                <p:nvPr/>
              </p:nvSpPr>
              <p:spPr>
                <a:xfrm>
                  <a:off x="6858000" y="3048000"/>
                  <a:ext cx="609600" cy="609600"/>
                </a:xfrm>
                <a:prstGeom prst="rect">
                  <a:avLst/>
                </a:prstGeom>
                <a:solidFill>
                  <a:schemeClr val="accent6">
                    <a:lumMod val="75000"/>
                  </a:schemeClr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4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8" name="Group 11"/>
              <p:cNvGrpSpPr/>
              <p:nvPr/>
            </p:nvGrpSpPr>
            <p:grpSpPr>
              <a:xfrm>
                <a:off x="685800" y="990600"/>
                <a:ext cx="609600" cy="1981200"/>
                <a:chOff x="6858000" y="3048000"/>
                <a:chExt cx="609600" cy="1981200"/>
              </a:xfrm>
            </p:grpSpPr>
            <p:grpSp>
              <p:nvGrpSpPr>
                <p:cNvPr id="9" name="Group 8"/>
                <p:cNvGrpSpPr/>
                <p:nvPr/>
              </p:nvGrpSpPr>
              <p:grpSpPr>
                <a:xfrm>
                  <a:off x="6858000" y="3733800"/>
                  <a:ext cx="609600" cy="1295400"/>
                  <a:chOff x="457200" y="3733800"/>
                  <a:chExt cx="609600" cy="1295400"/>
                </a:xfrm>
              </p:grpSpPr>
              <p:sp>
                <p:nvSpPr>
                  <p:cNvPr id="11" name="Rectangle 10"/>
                  <p:cNvSpPr/>
                  <p:nvPr/>
                </p:nvSpPr>
                <p:spPr>
                  <a:xfrm>
                    <a:off x="457200" y="4419600"/>
                    <a:ext cx="609600" cy="609600"/>
                  </a:xfrm>
                  <a:prstGeom prst="rect">
                    <a:avLst/>
                  </a:prstGeom>
                  <a:solidFill>
                    <a:srgbClr val="00B0F0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4400" dirty="0" smtClean="0">
                        <a:latin typeface="Comic Sans MS" pitchFamily="66" charset="0"/>
                      </a:rPr>
                      <a:t>6</a:t>
                    </a:r>
                    <a:endParaRPr lang="en-US" sz="4400" dirty="0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12" name="Rectangle 11"/>
                  <p:cNvSpPr/>
                  <p:nvPr/>
                </p:nvSpPr>
                <p:spPr>
                  <a:xfrm>
                    <a:off x="457200" y="3733800"/>
                    <a:ext cx="609600" cy="609600"/>
                  </a:xfrm>
                  <a:prstGeom prst="rect">
                    <a:avLst/>
                  </a:prstGeom>
                  <a:solidFill>
                    <a:srgbClr val="FFC000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4400" dirty="0" smtClean="0">
                        <a:latin typeface="Comic Sans MS" pitchFamily="66" charset="0"/>
                      </a:rPr>
                      <a:t>8</a:t>
                    </a:r>
                    <a:endParaRPr lang="en-US" sz="4400" dirty="0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10" name="Rectangle 9"/>
                <p:cNvSpPr/>
                <p:nvPr/>
              </p:nvSpPr>
              <p:spPr>
                <a:xfrm>
                  <a:off x="6858000" y="3048000"/>
                  <a:ext cx="609600" cy="609600"/>
                </a:xfrm>
                <a:prstGeom prst="rect">
                  <a:avLst/>
                </a:prstGeom>
                <a:solidFill>
                  <a:schemeClr val="tx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9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</p:grpSp>
        <p:sp>
          <p:nvSpPr>
            <p:cNvPr id="6" name="Rectangle 5"/>
            <p:cNvSpPr/>
            <p:nvPr/>
          </p:nvSpPr>
          <p:spPr>
            <a:xfrm>
              <a:off x="2514600" y="381000"/>
              <a:ext cx="609600" cy="609600"/>
            </a:xfrm>
            <a:prstGeom prst="rect">
              <a:avLst/>
            </a:prstGeom>
            <a:solidFill>
              <a:srgbClr val="FF66CC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800" dirty="0" smtClean="0">
                  <a:latin typeface="Comic Sans MS" pitchFamily="66" charset="0"/>
                </a:rPr>
                <a:t>12</a:t>
              </a:r>
              <a:endParaRPr lang="en-US" sz="2800" dirty="0">
                <a:latin typeface="Comic Sans MS" pitchFamily="66" charset="0"/>
              </a:endParaRPr>
            </a:p>
          </p:txBody>
        </p:sp>
      </p:grpSp>
      <p:grpSp>
        <p:nvGrpSpPr>
          <p:cNvPr id="17" name="Group 16"/>
          <p:cNvGrpSpPr/>
          <p:nvPr/>
        </p:nvGrpSpPr>
        <p:grpSpPr>
          <a:xfrm>
            <a:off x="2438400" y="2362200"/>
            <a:ext cx="609600" cy="2667000"/>
            <a:chOff x="1066800" y="685800"/>
            <a:chExt cx="609600" cy="2667000"/>
          </a:xfrm>
        </p:grpSpPr>
        <p:grpSp>
          <p:nvGrpSpPr>
            <p:cNvPr id="18" name="Group 13"/>
            <p:cNvGrpSpPr/>
            <p:nvPr/>
          </p:nvGrpSpPr>
          <p:grpSpPr>
            <a:xfrm>
              <a:off x="1066800" y="2057400"/>
              <a:ext cx="609600" cy="1295400"/>
              <a:chOff x="457200" y="3733800"/>
              <a:chExt cx="609600" cy="1295400"/>
            </a:xfrm>
          </p:grpSpPr>
          <p:sp>
            <p:nvSpPr>
              <p:cNvPr id="22" name="Rectangle 21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23" name="Rectangle 22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FFFF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5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19" name="Group 16"/>
            <p:cNvGrpSpPr/>
            <p:nvPr/>
          </p:nvGrpSpPr>
          <p:grpSpPr>
            <a:xfrm>
              <a:off x="1066800" y="685800"/>
              <a:ext cx="609600" cy="1295400"/>
              <a:chOff x="457200" y="3733800"/>
              <a:chExt cx="609600" cy="1295400"/>
            </a:xfrm>
          </p:grpSpPr>
          <p:sp>
            <p:nvSpPr>
              <p:cNvPr id="20" name="Rectangle 19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92D05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7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21" name="Rectangle 20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0070C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800" dirty="0" smtClean="0">
                    <a:latin typeface="Comic Sans MS" pitchFamily="66" charset="0"/>
                  </a:rPr>
                  <a:t>10</a:t>
                </a:r>
                <a:endParaRPr lang="en-US" sz="2800" dirty="0">
                  <a:latin typeface="Comic Sans MS" pitchFamily="66" charset="0"/>
                </a:endParaRPr>
              </a:p>
            </p:txBody>
          </p:sp>
        </p:grpSp>
      </p:grpSp>
      <p:sp>
        <p:nvSpPr>
          <p:cNvPr id="24" name="Rectangle 23"/>
          <p:cNvSpPr/>
          <p:nvPr/>
        </p:nvSpPr>
        <p:spPr>
          <a:xfrm>
            <a:off x="609600" y="4419600"/>
            <a:ext cx="609600" cy="609600"/>
          </a:xfrm>
          <a:prstGeom prst="rect">
            <a:avLst/>
          </a:prstGeom>
          <a:solidFill>
            <a:srgbClr val="00B05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3</a:t>
            </a:r>
            <a:endParaRPr lang="en-US" sz="4400" dirty="0"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74 75 76 77 78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7924800" y="3048000"/>
            <a:ext cx="609600" cy="1981200"/>
            <a:chOff x="6858000" y="3048000"/>
            <a:chExt cx="609600" cy="1981200"/>
          </a:xfrm>
        </p:grpSpPr>
        <p:grpSp>
          <p:nvGrpSpPr>
            <p:cNvPr id="5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00B05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3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sp>
          <p:nvSpPr>
            <p:cNvPr id="6" name="Rectangle 5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rgbClr val="00B0F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6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sp>
        <p:nvSpPr>
          <p:cNvPr id="9" name="Rectangle 8"/>
          <p:cNvSpPr/>
          <p:nvPr/>
        </p:nvSpPr>
        <p:spPr>
          <a:xfrm>
            <a:off x="533400" y="4419600"/>
            <a:ext cx="609600" cy="609600"/>
          </a:xfrm>
          <a:prstGeom prst="rect">
            <a:avLst/>
          </a:prstGeom>
          <a:solidFill>
            <a:srgbClr val="FF00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2</a:t>
            </a:r>
            <a:endParaRPr lang="en-US" sz="4400" dirty="0">
              <a:latin typeface="Comic Sans MS" pitchFamily="66" charset="0"/>
            </a:endParaRPr>
          </a:p>
        </p:txBody>
      </p:sp>
      <p:grpSp>
        <p:nvGrpSpPr>
          <p:cNvPr id="10" name="Group 9"/>
          <p:cNvGrpSpPr/>
          <p:nvPr/>
        </p:nvGrpSpPr>
        <p:grpSpPr>
          <a:xfrm>
            <a:off x="2438400" y="3733800"/>
            <a:ext cx="609600" cy="1295400"/>
            <a:chOff x="457200" y="3733800"/>
            <a:chExt cx="609600" cy="1295400"/>
          </a:xfrm>
        </p:grpSpPr>
        <p:sp>
          <p:nvSpPr>
            <p:cNvPr id="11" name="Rectangle 10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rgbClr val="00B05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3</a:t>
              </a:r>
              <a:endParaRPr lang="en-US" sz="4400" dirty="0">
                <a:latin typeface="Comic Sans MS" pitchFamily="66" charset="0"/>
              </a:endParaRPr>
            </a:p>
          </p:txBody>
        </p:sp>
        <p:sp>
          <p:nvSpPr>
            <p:cNvPr id="12" name="Rectangle 11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rgbClr val="FFFF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5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grpSp>
        <p:nvGrpSpPr>
          <p:cNvPr id="20" name="Group 19"/>
          <p:cNvGrpSpPr/>
          <p:nvPr/>
        </p:nvGrpSpPr>
        <p:grpSpPr>
          <a:xfrm>
            <a:off x="4191000" y="3733800"/>
            <a:ext cx="609600" cy="1295400"/>
            <a:chOff x="457200" y="3733800"/>
            <a:chExt cx="609600" cy="1295400"/>
          </a:xfrm>
        </p:grpSpPr>
        <p:sp>
          <p:nvSpPr>
            <p:cNvPr id="21" name="Rectangle 20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rgbClr val="FF00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2</a:t>
              </a:r>
              <a:endParaRPr lang="en-US" sz="4400" dirty="0">
                <a:latin typeface="Comic Sans MS" pitchFamily="66" charset="0"/>
              </a:endParaRPr>
            </a:p>
          </p:txBody>
        </p:sp>
        <p:sp>
          <p:nvSpPr>
            <p:cNvPr id="22" name="Rectangle 21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accent6">
                <a:lumMod val="75000"/>
              </a:schemeClr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4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grpSp>
        <p:nvGrpSpPr>
          <p:cNvPr id="23" name="Group 22"/>
          <p:cNvGrpSpPr/>
          <p:nvPr/>
        </p:nvGrpSpPr>
        <p:grpSpPr>
          <a:xfrm>
            <a:off x="6172200" y="3733800"/>
            <a:ext cx="609600" cy="1295400"/>
            <a:chOff x="457200" y="3733800"/>
            <a:chExt cx="609600" cy="1295400"/>
          </a:xfrm>
        </p:grpSpPr>
        <p:sp>
          <p:nvSpPr>
            <p:cNvPr id="24" name="Rectangle 23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rgbClr val="92D05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7</a:t>
              </a:r>
              <a:endParaRPr lang="en-US" sz="4400" dirty="0">
                <a:latin typeface="Comic Sans MS" pitchFamily="66" charset="0"/>
              </a:endParaRPr>
            </a:p>
          </p:txBody>
        </p:sp>
        <p:sp>
          <p:nvSpPr>
            <p:cNvPr id="25" name="Rectangle 24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rgbClr val="7030A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3600" dirty="0" smtClean="0">
                  <a:latin typeface="Comic Sans MS" pitchFamily="66" charset="0"/>
                </a:rPr>
                <a:t>11</a:t>
              </a:r>
              <a:endParaRPr lang="en-US" sz="3600" dirty="0">
                <a:latin typeface="Comic Sans MS" pitchFamily="66" charset="0"/>
              </a:endParaRPr>
            </a:p>
          </p:txBody>
        </p:sp>
      </p:grp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79 80 81 82 83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2438400" y="1676400"/>
            <a:ext cx="609600" cy="3352800"/>
            <a:chOff x="2362200" y="1676400"/>
            <a:chExt cx="609600" cy="3352800"/>
          </a:xfrm>
        </p:grpSpPr>
        <p:grpSp>
          <p:nvGrpSpPr>
            <p:cNvPr id="5" name="Group 4"/>
            <p:cNvGrpSpPr/>
            <p:nvPr/>
          </p:nvGrpSpPr>
          <p:grpSpPr>
            <a:xfrm>
              <a:off x="23622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9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1" name="Rectangle 6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rgbClr val="FF000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2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  <p:sp>
              <p:nvSpPr>
                <p:cNvPr id="12" name="Rectangle 11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accent6">
                    <a:lumMod val="75000"/>
                  </a:schemeClr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4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0" name="Rectangle 9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rgbClr val="FFFF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5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6" name="Group 11"/>
            <p:cNvGrpSpPr/>
            <p:nvPr/>
          </p:nvGrpSpPr>
          <p:grpSpPr>
            <a:xfrm>
              <a:off x="2362200" y="16764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C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8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0070C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800" dirty="0" smtClean="0">
                    <a:latin typeface="Comic Sans MS" pitchFamily="66" charset="0"/>
                  </a:rPr>
                  <a:t>10</a:t>
                </a:r>
                <a:endParaRPr lang="en-US" sz="2800" dirty="0">
                  <a:latin typeface="Comic Sans MS" pitchFamily="66" charset="0"/>
                </a:endParaRPr>
              </a:p>
            </p:txBody>
          </p:sp>
        </p:grpSp>
      </p:grpSp>
      <p:grpSp>
        <p:nvGrpSpPr>
          <p:cNvPr id="13" name="Group 12"/>
          <p:cNvGrpSpPr/>
          <p:nvPr/>
        </p:nvGrpSpPr>
        <p:grpSpPr>
          <a:xfrm>
            <a:off x="4114800" y="3733800"/>
            <a:ext cx="609600" cy="1295400"/>
            <a:chOff x="457200" y="3733800"/>
            <a:chExt cx="609600" cy="1295400"/>
          </a:xfrm>
        </p:grpSpPr>
        <p:sp>
          <p:nvSpPr>
            <p:cNvPr id="14" name="Rectangle 13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rgbClr val="00B05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3</a:t>
              </a:r>
              <a:endParaRPr lang="en-US" sz="4400" dirty="0">
                <a:latin typeface="Comic Sans MS" pitchFamily="66" charset="0"/>
              </a:endParaRPr>
            </a:p>
          </p:txBody>
        </p:sp>
        <p:sp>
          <p:nvSpPr>
            <p:cNvPr id="15" name="Rectangle 14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tx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9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sp>
        <p:nvSpPr>
          <p:cNvPr id="23" name="Rectangle 22"/>
          <p:cNvSpPr/>
          <p:nvPr/>
        </p:nvSpPr>
        <p:spPr>
          <a:xfrm>
            <a:off x="5943600" y="4419600"/>
            <a:ext cx="609600" cy="609600"/>
          </a:xfrm>
          <a:prstGeom prst="rect">
            <a:avLst/>
          </a:prstGeom>
          <a:solidFill>
            <a:srgbClr val="FF00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2</a:t>
            </a:r>
            <a:endParaRPr lang="en-US" sz="4400" dirty="0"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84 85 86 87 88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533400" y="990600"/>
            <a:ext cx="609600" cy="4038600"/>
            <a:chOff x="685800" y="990600"/>
            <a:chExt cx="609600" cy="4038600"/>
          </a:xfrm>
        </p:grpSpPr>
        <p:grpSp>
          <p:nvGrpSpPr>
            <p:cNvPr id="5" name="Group 6"/>
            <p:cNvGrpSpPr/>
            <p:nvPr/>
          </p:nvGrpSpPr>
          <p:grpSpPr>
            <a:xfrm>
              <a:off x="6858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11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3" name="Rectangle 12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rgbClr val="FF000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2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  <p:sp>
              <p:nvSpPr>
                <p:cNvPr id="14" name="Rectangle 13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rgbClr val="00B05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3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2" name="Rectangle 8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4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6" name="Group 11"/>
            <p:cNvGrpSpPr/>
            <p:nvPr/>
          </p:nvGrpSpPr>
          <p:grpSpPr>
            <a:xfrm>
              <a:off x="685800" y="990600"/>
              <a:ext cx="609600" cy="1981200"/>
              <a:chOff x="6858000" y="3048000"/>
              <a:chExt cx="609600" cy="1981200"/>
            </a:xfrm>
          </p:grpSpPr>
          <p:grpSp>
            <p:nvGrpSpPr>
              <p:cNvPr id="7" name="Group 6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9" name="Rectangle 8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rgbClr val="00B0F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6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  <p:sp>
              <p:nvSpPr>
                <p:cNvPr id="10" name="Rectangle 9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rgbClr val="92D05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7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8" name="Rectangle 7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rgbClr val="FF66CC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800" dirty="0" smtClean="0">
                    <a:latin typeface="Comic Sans MS" pitchFamily="66" charset="0"/>
                  </a:rPr>
                  <a:t>12</a:t>
                </a:r>
                <a:endParaRPr lang="en-US" sz="2800" dirty="0">
                  <a:latin typeface="Comic Sans MS" pitchFamily="66" charset="0"/>
                </a:endParaRPr>
              </a:p>
            </p:txBody>
          </p:sp>
        </p:grpSp>
      </p:grpSp>
      <p:grpSp>
        <p:nvGrpSpPr>
          <p:cNvPr id="15" name="Group 14"/>
          <p:cNvGrpSpPr/>
          <p:nvPr/>
        </p:nvGrpSpPr>
        <p:grpSpPr>
          <a:xfrm>
            <a:off x="7924800" y="2362200"/>
            <a:ext cx="609600" cy="2667000"/>
            <a:chOff x="1066800" y="685800"/>
            <a:chExt cx="609600" cy="2667000"/>
          </a:xfrm>
        </p:grpSpPr>
        <p:grpSp>
          <p:nvGrpSpPr>
            <p:cNvPr id="16" name="Group 13"/>
            <p:cNvGrpSpPr/>
            <p:nvPr/>
          </p:nvGrpSpPr>
          <p:grpSpPr>
            <a:xfrm>
              <a:off x="1066800" y="2057400"/>
              <a:ext cx="609600" cy="1295400"/>
              <a:chOff x="457200" y="3733800"/>
              <a:chExt cx="609600" cy="1295400"/>
            </a:xfrm>
          </p:grpSpPr>
          <p:sp>
            <p:nvSpPr>
              <p:cNvPr id="20" name="Rectangle 19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21" name="Rectangle 20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4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17" name="Group 16"/>
            <p:cNvGrpSpPr/>
            <p:nvPr/>
          </p:nvGrpSpPr>
          <p:grpSpPr>
            <a:xfrm>
              <a:off x="1066800" y="685800"/>
              <a:ext cx="609600" cy="1295400"/>
              <a:chOff x="457200" y="3733800"/>
              <a:chExt cx="609600" cy="1295400"/>
            </a:xfrm>
          </p:grpSpPr>
          <p:sp>
            <p:nvSpPr>
              <p:cNvPr id="18" name="Rectangle 17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C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8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9" name="Rectangle 18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7030A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800" dirty="0" smtClean="0">
                    <a:latin typeface="Comic Sans MS" pitchFamily="66" charset="0"/>
                  </a:rPr>
                  <a:t>11</a:t>
                </a:r>
                <a:endParaRPr lang="en-US" sz="2800" dirty="0">
                  <a:latin typeface="Comic Sans MS" pitchFamily="66" charset="0"/>
                </a:endParaRPr>
              </a:p>
            </p:txBody>
          </p:sp>
        </p:grpSp>
      </p:grpSp>
      <p:sp>
        <p:nvSpPr>
          <p:cNvPr id="22" name="Rectangle 21"/>
          <p:cNvSpPr/>
          <p:nvPr/>
        </p:nvSpPr>
        <p:spPr>
          <a:xfrm>
            <a:off x="2362200" y="4419600"/>
            <a:ext cx="609600" cy="609600"/>
          </a:xfrm>
          <a:prstGeom prst="rect">
            <a:avLst/>
          </a:prstGeom>
          <a:solidFill>
            <a:srgbClr val="FFFF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5</a:t>
            </a:r>
            <a:endParaRPr lang="en-US" sz="4400" dirty="0">
              <a:latin typeface="Comic Sans MS" pitchFamily="66" charset="0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4191000" y="4419600"/>
            <a:ext cx="609600" cy="609600"/>
          </a:xfrm>
          <a:prstGeom prst="rect">
            <a:avLst/>
          </a:prstGeom>
          <a:solidFill>
            <a:srgbClr val="FF00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2</a:t>
            </a:r>
            <a:endParaRPr lang="en-US" sz="4400" dirty="0">
              <a:latin typeface="Comic Sans MS" pitchFamily="66" charset="0"/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6096000" y="4419600"/>
            <a:ext cx="609600" cy="609600"/>
          </a:xfrm>
          <a:prstGeom prst="rect">
            <a:avLst/>
          </a:prstGeom>
          <a:solidFill>
            <a:srgbClr val="00B05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3</a:t>
            </a:r>
            <a:endParaRPr lang="en-US" sz="4400" dirty="0"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89 90 91 92 93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2438400" y="990600"/>
            <a:ext cx="609600" cy="4038600"/>
            <a:chOff x="685800" y="990600"/>
            <a:chExt cx="609600" cy="4038600"/>
          </a:xfrm>
        </p:grpSpPr>
        <p:grpSp>
          <p:nvGrpSpPr>
            <p:cNvPr id="5" name="Group 6"/>
            <p:cNvGrpSpPr/>
            <p:nvPr/>
          </p:nvGrpSpPr>
          <p:grpSpPr>
            <a:xfrm>
              <a:off x="6858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11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3" name="Rectangle 12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rgbClr val="FF000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2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  <p:sp>
              <p:nvSpPr>
                <p:cNvPr id="14" name="Rectangle 13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rgbClr val="00B05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3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2" name="Rectangle 8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rgbClr val="FFFF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5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6" name="Group 11"/>
            <p:cNvGrpSpPr/>
            <p:nvPr/>
          </p:nvGrpSpPr>
          <p:grpSpPr>
            <a:xfrm>
              <a:off x="685800" y="990600"/>
              <a:ext cx="609600" cy="1981200"/>
              <a:chOff x="6858000" y="3048000"/>
              <a:chExt cx="609600" cy="1981200"/>
            </a:xfrm>
          </p:grpSpPr>
          <p:grpSp>
            <p:nvGrpSpPr>
              <p:cNvPr id="7" name="Group 6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9" name="Rectangle 8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rgbClr val="00B0F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6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  <p:sp>
              <p:nvSpPr>
                <p:cNvPr id="10" name="Rectangle 9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tx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9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8" name="Rectangle 7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rgbClr val="0070C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800" dirty="0" smtClean="0">
                    <a:latin typeface="Comic Sans MS" pitchFamily="66" charset="0"/>
                  </a:rPr>
                  <a:t>10</a:t>
                </a:r>
                <a:endParaRPr lang="en-US" sz="2800" dirty="0">
                  <a:latin typeface="Comic Sans MS" pitchFamily="66" charset="0"/>
                </a:endParaRPr>
              </a:p>
            </p:txBody>
          </p:sp>
        </p:grpSp>
      </p:grpSp>
      <p:grpSp>
        <p:nvGrpSpPr>
          <p:cNvPr id="15" name="Group 14"/>
          <p:cNvGrpSpPr/>
          <p:nvPr/>
        </p:nvGrpSpPr>
        <p:grpSpPr>
          <a:xfrm>
            <a:off x="5791200" y="3733800"/>
            <a:ext cx="609600" cy="1295400"/>
            <a:chOff x="457200" y="3733800"/>
            <a:chExt cx="609600" cy="1295400"/>
          </a:xfrm>
        </p:grpSpPr>
        <p:sp>
          <p:nvSpPr>
            <p:cNvPr id="16" name="Rectangle 15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rgbClr val="FF00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2</a:t>
              </a:r>
              <a:endParaRPr lang="en-US" sz="4400" dirty="0">
                <a:latin typeface="Comic Sans MS" pitchFamily="66" charset="0"/>
              </a:endParaRPr>
            </a:p>
          </p:txBody>
        </p:sp>
        <p:sp>
          <p:nvSpPr>
            <p:cNvPr id="17" name="Rectangle 16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accent6">
                <a:lumMod val="75000"/>
              </a:schemeClr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4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sp>
        <p:nvSpPr>
          <p:cNvPr id="18" name="Rectangle 17"/>
          <p:cNvSpPr/>
          <p:nvPr/>
        </p:nvSpPr>
        <p:spPr>
          <a:xfrm>
            <a:off x="4114800" y="4419600"/>
            <a:ext cx="609600" cy="609600"/>
          </a:xfrm>
          <a:prstGeom prst="rect">
            <a:avLst/>
          </a:prstGeom>
          <a:solidFill>
            <a:srgbClr val="92D05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7</a:t>
            </a:r>
            <a:endParaRPr lang="en-US" sz="4400" dirty="0">
              <a:latin typeface="Comic Sans MS" pitchFamily="66" charset="0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7772400" y="4419600"/>
            <a:ext cx="609600" cy="609600"/>
          </a:xfrm>
          <a:prstGeom prst="rect">
            <a:avLst/>
          </a:prstGeom>
          <a:solidFill>
            <a:srgbClr val="00B05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3</a:t>
            </a: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94 95 96 97 98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4191000" y="990600"/>
            <a:ext cx="609600" cy="4038600"/>
            <a:chOff x="685800" y="990600"/>
            <a:chExt cx="609600" cy="4038600"/>
          </a:xfrm>
        </p:grpSpPr>
        <p:grpSp>
          <p:nvGrpSpPr>
            <p:cNvPr id="5" name="Group 6"/>
            <p:cNvGrpSpPr/>
            <p:nvPr/>
          </p:nvGrpSpPr>
          <p:grpSpPr>
            <a:xfrm>
              <a:off x="6858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11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3" name="Rectangle 12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rgbClr val="FF000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2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  <p:sp>
              <p:nvSpPr>
                <p:cNvPr id="14" name="Rectangle 13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rgbClr val="00B05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3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2" name="Rectangle 8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4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6" name="Group 11"/>
            <p:cNvGrpSpPr/>
            <p:nvPr/>
          </p:nvGrpSpPr>
          <p:grpSpPr>
            <a:xfrm>
              <a:off x="685800" y="990600"/>
              <a:ext cx="609600" cy="1981200"/>
              <a:chOff x="6858000" y="3048000"/>
              <a:chExt cx="609600" cy="1981200"/>
            </a:xfrm>
          </p:grpSpPr>
          <p:grpSp>
            <p:nvGrpSpPr>
              <p:cNvPr id="7" name="Group 6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9" name="Rectangle 8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rgbClr val="00B0F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6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  <p:sp>
              <p:nvSpPr>
                <p:cNvPr id="10" name="Rectangle 9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rgbClr val="FFC00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8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8" name="Rectangle 7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rgbClr val="FF66CC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800" dirty="0" smtClean="0">
                    <a:latin typeface="Comic Sans MS" pitchFamily="66" charset="0"/>
                  </a:rPr>
                  <a:t>12</a:t>
                </a:r>
                <a:endParaRPr lang="en-US" sz="2800" dirty="0">
                  <a:latin typeface="Comic Sans MS" pitchFamily="66" charset="0"/>
                </a:endParaRPr>
              </a:p>
            </p:txBody>
          </p:sp>
        </p:grpSp>
      </p:grpSp>
      <p:grpSp>
        <p:nvGrpSpPr>
          <p:cNvPr id="15" name="Group 14"/>
          <p:cNvGrpSpPr/>
          <p:nvPr/>
        </p:nvGrpSpPr>
        <p:grpSpPr>
          <a:xfrm>
            <a:off x="7924800" y="3733800"/>
            <a:ext cx="609600" cy="1295400"/>
            <a:chOff x="457200" y="3733800"/>
            <a:chExt cx="609600" cy="1295400"/>
          </a:xfrm>
        </p:grpSpPr>
        <p:sp>
          <p:nvSpPr>
            <p:cNvPr id="16" name="Rectangle 15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rgbClr val="FF00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2</a:t>
              </a:r>
              <a:endParaRPr lang="en-US" sz="4400" dirty="0">
                <a:latin typeface="Comic Sans MS" pitchFamily="66" charset="0"/>
              </a:endParaRPr>
            </a:p>
          </p:txBody>
        </p:sp>
        <p:sp>
          <p:nvSpPr>
            <p:cNvPr id="17" name="Rectangle 16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rgbClr val="92D05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7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sp>
        <p:nvSpPr>
          <p:cNvPr id="18" name="Rectangle 17"/>
          <p:cNvSpPr/>
          <p:nvPr/>
        </p:nvSpPr>
        <p:spPr>
          <a:xfrm>
            <a:off x="2362200" y="4419600"/>
            <a:ext cx="609600" cy="609600"/>
          </a:xfrm>
          <a:prstGeom prst="rect">
            <a:avLst/>
          </a:prstGeom>
          <a:solidFill>
            <a:srgbClr val="FFFF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5</a:t>
            </a:r>
            <a:endParaRPr lang="en-US" sz="4400" dirty="0">
              <a:latin typeface="Comic Sans MS" pitchFamily="66" charset="0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533400" y="4419600"/>
            <a:ext cx="609600" cy="609600"/>
          </a:xfrm>
          <a:prstGeom prst="rect">
            <a:avLst/>
          </a:prstGeom>
          <a:solidFill>
            <a:srgbClr val="FF00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2</a:t>
            </a:r>
            <a:endParaRPr lang="en-US" sz="4400" dirty="0"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8 9 10 11 12 13</a:t>
            </a:r>
            <a:endParaRPr lang="en-US" sz="9600" dirty="0">
              <a:latin typeface="Comic Sans MS" pitchFamily="66" charset="0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4495800" y="4419600"/>
            <a:ext cx="609600" cy="609600"/>
          </a:xfrm>
          <a:prstGeom prst="rect">
            <a:avLst/>
          </a:prstGeom>
          <a:solidFill>
            <a:srgbClr val="7030A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>
                <a:latin typeface="Comic Sans MS" pitchFamily="66" charset="0"/>
              </a:rPr>
              <a:t>11</a:t>
            </a:r>
            <a:endParaRPr lang="en-US" sz="3600" dirty="0">
              <a:latin typeface="Comic Sans MS" pitchFamily="66" charset="0"/>
            </a:endParaRPr>
          </a:p>
        </p:txBody>
      </p:sp>
      <p:grpSp>
        <p:nvGrpSpPr>
          <p:cNvPr id="7" name="Group 6"/>
          <p:cNvGrpSpPr/>
          <p:nvPr/>
        </p:nvGrpSpPr>
        <p:grpSpPr>
          <a:xfrm>
            <a:off x="1600200" y="3733800"/>
            <a:ext cx="609600" cy="1295400"/>
            <a:chOff x="457200" y="3733800"/>
            <a:chExt cx="609600" cy="1295400"/>
          </a:xfrm>
        </p:grpSpPr>
        <p:sp>
          <p:nvSpPr>
            <p:cNvPr id="3" name="Rectangle 2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rgbClr val="00B05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3</a:t>
              </a:r>
              <a:endParaRPr lang="en-US" sz="4400" dirty="0">
                <a:latin typeface="Comic Sans MS" pitchFamily="66" charset="0"/>
              </a:endParaRPr>
            </a:p>
          </p:txBody>
        </p:sp>
        <p:sp>
          <p:nvSpPr>
            <p:cNvPr id="5" name="Rectangle 4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tx1">
                <a:lumMod val="95000"/>
                <a:lumOff val="5000"/>
              </a:schemeClr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9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grpSp>
        <p:nvGrpSpPr>
          <p:cNvPr id="20" name="Group 19"/>
          <p:cNvGrpSpPr/>
          <p:nvPr/>
        </p:nvGrpSpPr>
        <p:grpSpPr>
          <a:xfrm>
            <a:off x="6096000" y="2362200"/>
            <a:ext cx="609600" cy="2667000"/>
            <a:chOff x="1066800" y="685800"/>
            <a:chExt cx="609600" cy="2667000"/>
          </a:xfrm>
        </p:grpSpPr>
        <p:grpSp>
          <p:nvGrpSpPr>
            <p:cNvPr id="14" name="Group 13"/>
            <p:cNvGrpSpPr/>
            <p:nvPr/>
          </p:nvGrpSpPr>
          <p:grpSpPr>
            <a:xfrm>
              <a:off x="1066800" y="2057400"/>
              <a:ext cx="609600" cy="1295400"/>
              <a:chOff x="457200" y="3733800"/>
              <a:chExt cx="609600" cy="1295400"/>
            </a:xfrm>
          </p:grpSpPr>
          <p:sp>
            <p:nvSpPr>
              <p:cNvPr id="15" name="Rectangle 14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6" name="Rectangle 15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00B05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3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17" name="Group 16"/>
            <p:cNvGrpSpPr/>
            <p:nvPr/>
          </p:nvGrpSpPr>
          <p:grpSpPr>
            <a:xfrm>
              <a:off x="1066800" y="685800"/>
              <a:ext cx="609600" cy="1295400"/>
              <a:chOff x="457200" y="3733800"/>
              <a:chExt cx="609600" cy="1295400"/>
            </a:xfrm>
          </p:grpSpPr>
          <p:sp>
            <p:nvSpPr>
              <p:cNvPr id="18" name="Rectangle 17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4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9" name="Rectangle 18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00B0F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6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</p:grpSp>
      <p:grpSp>
        <p:nvGrpSpPr>
          <p:cNvPr id="26" name="Group 25"/>
          <p:cNvGrpSpPr/>
          <p:nvPr/>
        </p:nvGrpSpPr>
        <p:grpSpPr>
          <a:xfrm>
            <a:off x="457200" y="3048000"/>
            <a:ext cx="609600" cy="1981200"/>
            <a:chOff x="6858000" y="3048000"/>
            <a:chExt cx="609600" cy="1981200"/>
          </a:xfrm>
        </p:grpSpPr>
        <p:grpSp>
          <p:nvGrpSpPr>
            <p:cNvPr id="27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29" name="Rectangle 28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30" name="Rectangle 29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4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sp>
          <p:nvSpPr>
            <p:cNvPr id="28" name="Rectangle 27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rgbClr val="FFC0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8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grpSp>
        <p:nvGrpSpPr>
          <p:cNvPr id="31" name="Group 30"/>
          <p:cNvGrpSpPr/>
          <p:nvPr/>
        </p:nvGrpSpPr>
        <p:grpSpPr>
          <a:xfrm>
            <a:off x="2971800" y="3048000"/>
            <a:ext cx="609600" cy="1981200"/>
            <a:chOff x="6858000" y="3048000"/>
            <a:chExt cx="609600" cy="1981200"/>
          </a:xfrm>
        </p:grpSpPr>
        <p:grpSp>
          <p:nvGrpSpPr>
            <p:cNvPr id="32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34" name="Rectangle 33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35" name="Rectangle 34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FFFF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5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sp>
          <p:nvSpPr>
            <p:cNvPr id="33" name="Rectangle 32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rgbClr val="0070C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800" dirty="0" smtClean="0">
                  <a:latin typeface="Comic Sans MS" pitchFamily="66" charset="0"/>
                </a:rPr>
                <a:t>10</a:t>
              </a:r>
              <a:endParaRPr lang="en-US" sz="2800" dirty="0">
                <a:latin typeface="Comic Sans MS" pitchFamily="66" charset="0"/>
              </a:endParaRPr>
            </a:p>
          </p:txBody>
        </p:sp>
      </p:grpSp>
      <p:sp>
        <p:nvSpPr>
          <p:cNvPr id="24" name="Rectangle 23"/>
          <p:cNvSpPr/>
          <p:nvPr/>
        </p:nvSpPr>
        <p:spPr>
          <a:xfrm>
            <a:off x="6096000" y="1676400"/>
            <a:ext cx="609600" cy="609600"/>
          </a:xfrm>
          <a:prstGeom prst="rect">
            <a:avLst/>
          </a:prstGeom>
          <a:solidFill>
            <a:srgbClr val="FF66CC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 smtClean="0">
                <a:latin typeface="Comic Sans MS" pitchFamily="66" charset="0"/>
              </a:rPr>
              <a:t>12</a:t>
            </a:r>
            <a:endParaRPr lang="en-US" sz="2800" dirty="0">
              <a:latin typeface="Comic Sans MS" pitchFamily="66" charset="0"/>
            </a:endParaRPr>
          </a:p>
        </p:txBody>
      </p:sp>
      <p:sp>
        <p:nvSpPr>
          <p:cNvPr id="25" name="Oval 24"/>
          <p:cNvSpPr/>
          <p:nvPr/>
        </p:nvSpPr>
        <p:spPr>
          <a:xfrm>
            <a:off x="685800" y="6400800"/>
            <a:ext cx="228600" cy="228600"/>
          </a:xfrm>
          <a:prstGeom prst="ellipse">
            <a:avLst/>
          </a:prstGeom>
          <a:solidFill>
            <a:srgbClr val="FFC000"/>
          </a:solidFill>
          <a:ln w="349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Oval 35"/>
          <p:cNvSpPr/>
          <p:nvPr/>
        </p:nvSpPr>
        <p:spPr>
          <a:xfrm>
            <a:off x="1752600" y="6400800"/>
            <a:ext cx="228600" cy="228600"/>
          </a:xfrm>
          <a:prstGeom prst="ellipse">
            <a:avLst/>
          </a:prstGeom>
          <a:solidFill>
            <a:schemeClr val="tx1"/>
          </a:solidFill>
          <a:ln w="349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7" name="Oval 36"/>
          <p:cNvSpPr/>
          <p:nvPr/>
        </p:nvSpPr>
        <p:spPr>
          <a:xfrm>
            <a:off x="3200400" y="6400800"/>
            <a:ext cx="228600" cy="228600"/>
          </a:xfrm>
          <a:prstGeom prst="ellipse">
            <a:avLst/>
          </a:prstGeom>
          <a:solidFill>
            <a:srgbClr val="0070C0"/>
          </a:solidFill>
          <a:ln w="349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Oval 37"/>
          <p:cNvSpPr/>
          <p:nvPr/>
        </p:nvSpPr>
        <p:spPr>
          <a:xfrm>
            <a:off x="4800600" y="6400800"/>
            <a:ext cx="228600" cy="228600"/>
          </a:xfrm>
          <a:prstGeom prst="ellipse">
            <a:avLst/>
          </a:prstGeom>
          <a:solidFill>
            <a:srgbClr val="7030A0"/>
          </a:solidFill>
          <a:ln w="349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Oval 38"/>
          <p:cNvSpPr/>
          <p:nvPr/>
        </p:nvSpPr>
        <p:spPr>
          <a:xfrm>
            <a:off x="6248400" y="6400800"/>
            <a:ext cx="228600" cy="228600"/>
          </a:xfrm>
          <a:prstGeom prst="ellipse">
            <a:avLst/>
          </a:prstGeom>
          <a:solidFill>
            <a:srgbClr val="FF66CC"/>
          </a:solidFill>
          <a:ln w="3492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99 100 101 102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609600" y="3048000"/>
            <a:ext cx="609600" cy="1981200"/>
            <a:chOff x="6858000" y="3048000"/>
            <a:chExt cx="609600" cy="1981200"/>
          </a:xfrm>
        </p:grpSpPr>
        <p:grpSp>
          <p:nvGrpSpPr>
            <p:cNvPr id="5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00B05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3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tx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9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sp>
          <p:nvSpPr>
            <p:cNvPr id="6" name="Rectangle 5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rgbClr val="7030A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3200" dirty="0" smtClean="0">
                  <a:latin typeface="Comic Sans MS" pitchFamily="66" charset="0"/>
                </a:rPr>
                <a:t>11</a:t>
              </a:r>
              <a:endParaRPr lang="en-US" sz="3200" dirty="0">
                <a:latin typeface="Comic Sans MS" pitchFamily="66" charset="0"/>
              </a:endParaRPr>
            </a:p>
          </p:txBody>
        </p:sp>
      </p:grpSp>
      <p:grpSp>
        <p:nvGrpSpPr>
          <p:cNvPr id="10" name="Group 9"/>
          <p:cNvGrpSpPr/>
          <p:nvPr/>
        </p:nvGrpSpPr>
        <p:grpSpPr>
          <a:xfrm>
            <a:off x="2590800" y="2362200"/>
            <a:ext cx="609600" cy="2667000"/>
            <a:chOff x="1066800" y="685800"/>
            <a:chExt cx="609600" cy="2667000"/>
          </a:xfrm>
        </p:grpSpPr>
        <p:grpSp>
          <p:nvGrpSpPr>
            <p:cNvPr id="11" name="Group 13"/>
            <p:cNvGrpSpPr/>
            <p:nvPr/>
          </p:nvGrpSpPr>
          <p:grpSpPr>
            <a:xfrm>
              <a:off x="1066800" y="2057400"/>
              <a:ext cx="609600" cy="1295400"/>
              <a:chOff x="457200" y="3733800"/>
              <a:chExt cx="609600" cy="1295400"/>
            </a:xfrm>
          </p:grpSpPr>
          <p:sp>
            <p:nvSpPr>
              <p:cNvPr id="15" name="Rectangle 14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6" name="Rectangle 15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4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12" name="Group 16"/>
            <p:cNvGrpSpPr/>
            <p:nvPr/>
          </p:nvGrpSpPr>
          <p:grpSpPr>
            <a:xfrm>
              <a:off x="1066800" y="685800"/>
              <a:ext cx="609600" cy="1295400"/>
              <a:chOff x="457200" y="3733800"/>
              <a:chExt cx="609600" cy="1295400"/>
            </a:xfrm>
          </p:grpSpPr>
          <p:sp>
            <p:nvSpPr>
              <p:cNvPr id="13" name="Rectangle 12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FF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5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4" name="Rectangle 13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0070C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800" dirty="0" smtClean="0">
                    <a:latin typeface="Comic Sans MS" pitchFamily="66" charset="0"/>
                  </a:rPr>
                  <a:t>10</a:t>
                </a:r>
                <a:endParaRPr lang="en-US" sz="2800" dirty="0">
                  <a:latin typeface="Comic Sans MS" pitchFamily="66" charset="0"/>
                </a:endParaRPr>
              </a:p>
            </p:txBody>
          </p:sp>
        </p:grpSp>
      </p:grpSp>
      <p:grpSp>
        <p:nvGrpSpPr>
          <p:cNvPr id="17" name="Group 16"/>
          <p:cNvGrpSpPr/>
          <p:nvPr/>
        </p:nvGrpSpPr>
        <p:grpSpPr>
          <a:xfrm>
            <a:off x="7162800" y="3048000"/>
            <a:ext cx="609600" cy="1981200"/>
            <a:chOff x="6858000" y="3048000"/>
            <a:chExt cx="609600" cy="1981200"/>
          </a:xfrm>
        </p:grpSpPr>
        <p:grpSp>
          <p:nvGrpSpPr>
            <p:cNvPr id="18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20" name="Rectangle 19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21" name="Rectangle 20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00B05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3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sp>
          <p:nvSpPr>
            <p:cNvPr id="19" name="Rectangle 18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rgbClr val="00B0F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6</a:t>
              </a:r>
              <a:endParaRPr lang="en-US" sz="4400" dirty="0">
                <a:latin typeface="Comic Sans MS" pitchFamily="66" charset="0"/>
              </a:endParaRPr>
            </a:p>
          </p:txBody>
        </p:sp>
      </p:grp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234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103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104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105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106</a:t>
            </a:r>
            <a:endParaRPr lang="en-US" sz="93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5334000" y="3048000"/>
            <a:ext cx="609600" cy="1981200"/>
            <a:chOff x="6858000" y="3048000"/>
            <a:chExt cx="609600" cy="1981200"/>
          </a:xfrm>
        </p:grpSpPr>
        <p:grpSp>
          <p:nvGrpSpPr>
            <p:cNvPr id="5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00B05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3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FFFF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5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sp>
          <p:nvSpPr>
            <p:cNvPr id="6" name="Rectangle 5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rgbClr val="92D05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7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sp>
        <p:nvSpPr>
          <p:cNvPr id="9" name="Rectangle 8"/>
          <p:cNvSpPr/>
          <p:nvPr/>
        </p:nvSpPr>
        <p:spPr>
          <a:xfrm>
            <a:off x="7620000" y="4419600"/>
            <a:ext cx="609600" cy="609600"/>
          </a:xfrm>
          <a:prstGeom prst="rect">
            <a:avLst/>
          </a:prstGeom>
          <a:solidFill>
            <a:srgbClr val="FF00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2</a:t>
            </a:r>
            <a:endParaRPr lang="en-US" sz="4400" dirty="0">
              <a:latin typeface="Comic Sans MS" pitchFamily="66" charset="0"/>
            </a:endParaRPr>
          </a:p>
        </p:txBody>
      </p:sp>
      <p:grpSp>
        <p:nvGrpSpPr>
          <p:cNvPr id="10" name="Group 9"/>
          <p:cNvGrpSpPr/>
          <p:nvPr/>
        </p:nvGrpSpPr>
        <p:grpSpPr>
          <a:xfrm>
            <a:off x="3048000" y="3048000"/>
            <a:ext cx="609600" cy="1981200"/>
            <a:chOff x="6858000" y="3048000"/>
            <a:chExt cx="609600" cy="1981200"/>
          </a:xfrm>
        </p:grpSpPr>
        <p:grpSp>
          <p:nvGrpSpPr>
            <p:cNvPr id="11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13" name="Rectangle 12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4" name="Rectangle 13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4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sp>
          <p:nvSpPr>
            <p:cNvPr id="12" name="Rectangle 11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rgbClr val="FFC0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8</a:t>
              </a:r>
              <a:endParaRPr lang="en-US" sz="4400" dirty="0">
                <a:latin typeface="Comic Sans MS" pitchFamily="66" charset="0"/>
              </a:endParaRPr>
            </a:p>
          </p:txBody>
        </p:sp>
      </p:grp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234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107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108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109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110</a:t>
            </a:r>
            <a:endParaRPr lang="en-US" sz="93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3048000" y="990600"/>
            <a:ext cx="609600" cy="4038600"/>
            <a:chOff x="685800" y="990600"/>
            <a:chExt cx="609600" cy="4038600"/>
          </a:xfrm>
        </p:grpSpPr>
        <p:grpSp>
          <p:nvGrpSpPr>
            <p:cNvPr id="5" name="Group 6"/>
            <p:cNvGrpSpPr/>
            <p:nvPr/>
          </p:nvGrpSpPr>
          <p:grpSpPr>
            <a:xfrm>
              <a:off x="6858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11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3" name="Rectangle 12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rgbClr val="FF000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2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  <p:sp>
              <p:nvSpPr>
                <p:cNvPr id="14" name="Rectangle 13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rgbClr val="00B05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3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2" name="Rectangle 8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4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6" name="Group 11"/>
            <p:cNvGrpSpPr/>
            <p:nvPr/>
          </p:nvGrpSpPr>
          <p:grpSpPr>
            <a:xfrm>
              <a:off x="685800" y="990600"/>
              <a:ext cx="609600" cy="1981200"/>
              <a:chOff x="6858000" y="3048000"/>
              <a:chExt cx="609600" cy="1981200"/>
            </a:xfrm>
          </p:grpSpPr>
          <p:grpSp>
            <p:nvGrpSpPr>
              <p:cNvPr id="7" name="Group 6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9" name="Rectangle 8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rgbClr val="00B0F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6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  <p:sp>
              <p:nvSpPr>
                <p:cNvPr id="10" name="Rectangle 9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tx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9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8" name="Rectangle 7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rgbClr val="FF66CC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800" dirty="0" smtClean="0">
                    <a:latin typeface="Comic Sans MS" pitchFamily="66" charset="0"/>
                  </a:rPr>
                  <a:t>12</a:t>
                </a:r>
                <a:endParaRPr lang="en-US" sz="2800" dirty="0">
                  <a:latin typeface="Comic Sans MS" pitchFamily="66" charset="0"/>
                </a:endParaRPr>
              </a:p>
            </p:txBody>
          </p:sp>
        </p:grpSp>
      </p:grpSp>
      <p:grpSp>
        <p:nvGrpSpPr>
          <p:cNvPr id="15" name="Group 14"/>
          <p:cNvGrpSpPr/>
          <p:nvPr/>
        </p:nvGrpSpPr>
        <p:grpSpPr>
          <a:xfrm>
            <a:off x="7543800" y="2362200"/>
            <a:ext cx="609600" cy="2667000"/>
            <a:chOff x="1066800" y="685800"/>
            <a:chExt cx="609600" cy="2667000"/>
          </a:xfrm>
        </p:grpSpPr>
        <p:grpSp>
          <p:nvGrpSpPr>
            <p:cNvPr id="16" name="Group 13"/>
            <p:cNvGrpSpPr/>
            <p:nvPr/>
          </p:nvGrpSpPr>
          <p:grpSpPr>
            <a:xfrm>
              <a:off x="1066800" y="2057400"/>
              <a:ext cx="609600" cy="1295400"/>
              <a:chOff x="457200" y="3733800"/>
              <a:chExt cx="609600" cy="1295400"/>
            </a:xfrm>
          </p:grpSpPr>
          <p:sp>
            <p:nvSpPr>
              <p:cNvPr id="20" name="Rectangle 19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21" name="Rectangle 20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FFFF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5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17" name="Group 16"/>
            <p:cNvGrpSpPr/>
            <p:nvPr/>
          </p:nvGrpSpPr>
          <p:grpSpPr>
            <a:xfrm>
              <a:off x="1066800" y="685800"/>
              <a:ext cx="609600" cy="1295400"/>
              <a:chOff x="457200" y="3733800"/>
              <a:chExt cx="609600" cy="1295400"/>
            </a:xfrm>
          </p:grpSpPr>
          <p:sp>
            <p:nvSpPr>
              <p:cNvPr id="18" name="Rectangle 17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0070C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800" dirty="0" smtClean="0">
                    <a:latin typeface="Comic Sans MS" pitchFamily="66" charset="0"/>
                  </a:rPr>
                  <a:t>10</a:t>
                </a:r>
                <a:endParaRPr lang="en-US" sz="2800" dirty="0">
                  <a:latin typeface="Comic Sans MS" pitchFamily="66" charset="0"/>
                </a:endParaRPr>
              </a:p>
            </p:txBody>
          </p:sp>
          <p:sp>
            <p:nvSpPr>
              <p:cNvPr id="19" name="Rectangle 18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7030A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3600" dirty="0" smtClean="0">
                    <a:latin typeface="Comic Sans MS" pitchFamily="66" charset="0"/>
                  </a:rPr>
                  <a:t>11</a:t>
                </a:r>
                <a:endParaRPr lang="en-US" sz="3600" dirty="0">
                  <a:latin typeface="Comic Sans MS" pitchFamily="66" charset="0"/>
                </a:endParaRPr>
              </a:p>
            </p:txBody>
          </p:sp>
        </p:grpSp>
      </p:grp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111 112 113 114  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7162800" y="3048000"/>
            <a:ext cx="609600" cy="1981200"/>
            <a:chOff x="6858000" y="3048000"/>
            <a:chExt cx="609600" cy="1981200"/>
          </a:xfrm>
        </p:grpSpPr>
        <p:grpSp>
          <p:nvGrpSpPr>
            <p:cNvPr id="5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00B05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3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sp>
          <p:nvSpPr>
            <p:cNvPr id="6" name="Rectangle 5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rgbClr val="00B0F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6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sp>
        <p:nvSpPr>
          <p:cNvPr id="9" name="Rectangle 8"/>
          <p:cNvSpPr/>
          <p:nvPr/>
        </p:nvSpPr>
        <p:spPr>
          <a:xfrm>
            <a:off x="685800" y="4419600"/>
            <a:ext cx="609600" cy="609600"/>
          </a:xfrm>
          <a:prstGeom prst="rect">
            <a:avLst/>
          </a:prstGeom>
          <a:solidFill>
            <a:srgbClr val="00B05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3</a:t>
            </a:r>
            <a:endParaRPr lang="en-US" sz="4400" dirty="0">
              <a:latin typeface="Comic Sans MS" pitchFamily="66" charset="0"/>
            </a:endParaRPr>
          </a:p>
        </p:txBody>
      </p:sp>
      <p:grpSp>
        <p:nvGrpSpPr>
          <p:cNvPr id="10" name="Group 9"/>
          <p:cNvGrpSpPr/>
          <p:nvPr/>
        </p:nvGrpSpPr>
        <p:grpSpPr>
          <a:xfrm>
            <a:off x="2743200" y="2362200"/>
            <a:ext cx="609600" cy="2667000"/>
            <a:chOff x="1066800" y="685800"/>
            <a:chExt cx="609600" cy="2667000"/>
          </a:xfrm>
        </p:grpSpPr>
        <p:grpSp>
          <p:nvGrpSpPr>
            <p:cNvPr id="11" name="Group 13"/>
            <p:cNvGrpSpPr/>
            <p:nvPr/>
          </p:nvGrpSpPr>
          <p:grpSpPr>
            <a:xfrm>
              <a:off x="1066800" y="2057400"/>
              <a:ext cx="609600" cy="1295400"/>
              <a:chOff x="457200" y="3733800"/>
              <a:chExt cx="609600" cy="1295400"/>
            </a:xfrm>
          </p:grpSpPr>
          <p:sp>
            <p:nvSpPr>
              <p:cNvPr id="15" name="Rectangle 14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6" name="Rectangle 15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4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12" name="Group 16"/>
            <p:cNvGrpSpPr/>
            <p:nvPr/>
          </p:nvGrpSpPr>
          <p:grpSpPr>
            <a:xfrm>
              <a:off x="1066800" y="685800"/>
              <a:ext cx="609600" cy="1295400"/>
              <a:chOff x="457200" y="3733800"/>
              <a:chExt cx="609600" cy="1295400"/>
            </a:xfrm>
          </p:grpSpPr>
          <p:sp>
            <p:nvSpPr>
              <p:cNvPr id="13" name="Rectangle 12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92D05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7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4" name="Rectangle 13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FFC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8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</p:grp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115 116 117 118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15" name="Group 14"/>
          <p:cNvGrpSpPr/>
          <p:nvPr/>
        </p:nvGrpSpPr>
        <p:grpSpPr>
          <a:xfrm>
            <a:off x="5105400" y="3733800"/>
            <a:ext cx="609600" cy="1295400"/>
            <a:chOff x="457200" y="3733800"/>
            <a:chExt cx="609600" cy="1295400"/>
          </a:xfrm>
        </p:grpSpPr>
        <p:sp>
          <p:nvSpPr>
            <p:cNvPr id="16" name="Rectangle 15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rgbClr val="00B05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3</a:t>
              </a:r>
              <a:endParaRPr lang="en-US" sz="4400" dirty="0">
                <a:latin typeface="Comic Sans MS" pitchFamily="66" charset="0"/>
              </a:endParaRPr>
            </a:p>
          </p:txBody>
        </p:sp>
        <p:sp>
          <p:nvSpPr>
            <p:cNvPr id="17" name="Rectangle 16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tx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9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sp>
        <p:nvSpPr>
          <p:cNvPr id="18" name="Rectangle 17"/>
          <p:cNvSpPr/>
          <p:nvPr/>
        </p:nvSpPr>
        <p:spPr>
          <a:xfrm>
            <a:off x="7315200" y="4419600"/>
            <a:ext cx="609600" cy="609600"/>
          </a:xfrm>
          <a:prstGeom prst="rect">
            <a:avLst/>
          </a:prstGeom>
          <a:solidFill>
            <a:srgbClr val="FF00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2</a:t>
            </a:r>
            <a:endParaRPr lang="en-US" sz="4400" dirty="0">
              <a:latin typeface="Comic Sans MS" pitchFamily="66" charset="0"/>
            </a:endParaRPr>
          </a:p>
        </p:txBody>
      </p:sp>
      <p:sp>
        <p:nvSpPr>
          <p:cNvPr id="19" name="Rectangle 18"/>
          <p:cNvSpPr/>
          <p:nvPr/>
        </p:nvSpPr>
        <p:spPr>
          <a:xfrm>
            <a:off x="762000" y="4419600"/>
            <a:ext cx="609600" cy="609600"/>
          </a:xfrm>
          <a:prstGeom prst="rect">
            <a:avLst/>
          </a:prstGeom>
          <a:solidFill>
            <a:srgbClr val="FFFF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5</a:t>
            </a:r>
            <a:endParaRPr lang="en-US" sz="4400" dirty="0">
              <a:latin typeface="Comic Sans MS" pitchFamily="66" charset="0"/>
            </a:endParaRPr>
          </a:p>
        </p:txBody>
      </p:sp>
      <p:grpSp>
        <p:nvGrpSpPr>
          <p:cNvPr id="20" name="Group 19"/>
          <p:cNvGrpSpPr/>
          <p:nvPr/>
        </p:nvGrpSpPr>
        <p:grpSpPr>
          <a:xfrm>
            <a:off x="2895600" y="3733800"/>
            <a:ext cx="609600" cy="1295400"/>
            <a:chOff x="457200" y="3733800"/>
            <a:chExt cx="609600" cy="1295400"/>
          </a:xfrm>
        </p:grpSpPr>
        <p:sp>
          <p:nvSpPr>
            <p:cNvPr id="21" name="Rectangle 20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rgbClr val="FF00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2</a:t>
              </a:r>
              <a:endParaRPr lang="en-US" sz="4400" dirty="0">
                <a:latin typeface="Comic Sans MS" pitchFamily="66" charset="0"/>
              </a:endParaRPr>
            </a:p>
          </p:txBody>
        </p:sp>
        <p:sp>
          <p:nvSpPr>
            <p:cNvPr id="22" name="Rectangle 21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accent6">
                <a:lumMod val="75000"/>
              </a:schemeClr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4</a:t>
              </a:r>
              <a:endParaRPr lang="en-US" sz="4400" dirty="0">
                <a:latin typeface="Comic Sans MS" pitchFamily="66" charset="0"/>
              </a:endParaRPr>
            </a:p>
          </p:txBody>
        </p:sp>
      </p:grp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119 120 121 122</a:t>
            </a:r>
            <a:endParaRPr lang="en-US" sz="9600" dirty="0">
              <a:latin typeface="Comic Sans MS" pitchFamily="66" charset="0"/>
            </a:endParaRPr>
          </a:p>
        </p:txBody>
      </p:sp>
      <p:sp>
        <p:nvSpPr>
          <p:cNvPr id="24" name="Rectangle 23"/>
          <p:cNvSpPr/>
          <p:nvPr/>
        </p:nvSpPr>
        <p:spPr>
          <a:xfrm>
            <a:off x="609600" y="4419600"/>
            <a:ext cx="609600" cy="609600"/>
          </a:xfrm>
          <a:prstGeom prst="rect">
            <a:avLst/>
          </a:prstGeom>
          <a:solidFill>
            <a:srgbClr val="92D05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7</a:t>
            </a:r>
            <a:endParaRPr lang="en-US" sz="4400" dirty="0">
              <a:latin typeface="Comic Sans MS" pitchFamily="66" charset="0"/>
            </a:endParaRPr>
          </a:p>
        </p:txBody>
      </p:sp>
      <p:grpSp>
        <p:nvGrpSpPr>
          <p:cNvPr id="26" name="Group 25"/>
          <p:cNvGrpSpPr/>
          <p:nvPr/>
        </p:nvGrpSpPr>
        <p:grpSpPr>
          <a:xfrm>
            <a:off x="2971800" y="152400"/>
            <a:ext cx="609600" cy="5105400"/>
            <a:chOff x="2971800" y="-228600"/>
            <a:chExt cx="609600" cy="5410200"/>
          </a:xfrm>
        </p:grpSpPr>
        <p:grpSp>
          <p:nvGrpSpPr>
            <p:cNvPr id="3" name="Group 2"/>
            <p:cNvGrpSpPr/>
            <p:nvPr/>
          </p:nvGrpSpPr>
          <p:grpSpPr>
            <a:xfrm>
              <a:off x="2971800" y="457200"/>
              <a:ext cx="609600" cy="4724400"/>
              <a:chOff x="2514600" y="381000"/>
              <a:chExt cx="609600" cy="4724400"/>
            </a:xfrm>
          </p:grpSpPr>
          <p:grpSp>
            <p:nvGrpSpPr>
              <p:cNvPr id="5" name="Group 4"/>
              <p:cNvGrpSpPr/>
              <p:nvPr/>
            </p:nvGrpSpPr>
            <p:grpSpPr>
              <a:xfrm>
                <a:off x="2514600" y="1066800"/>
                <a:ext cx="609600" cy="4038600"/>
                <a:chOff x="685800" y="990600"/>
                <a:chExt cx="609600" cy="4038600"/>
              </a:xfrm>
            </p:grpSpPr>
            <p:grpSp>
              <p:nvGrpSpPr>
                <p:cNvPr id="7" name="Group 6"/>
                <p:cNvGrpSpPr/>
                <p:nvPr/>
              </p:nvGrpSpPr>
              <p:grpSpPr>
                <a:xfrm>
                  <a:off x="685800" y="3048000"/>
                  <a:ext cx="609600" cy="1981200"/>
                  <a:chOff x="6858000" y="3048000"/>
                  <a:chExt cx="609600" cy="1981200"/>
                </a:xfrm>
              </p:grpSpPr>
              <p:grpSp>
                <p:nvGrpSpPr>
                  <p:cNvPr id="13" name="Group 5"/>
                  <p:cNvGrpSpPr/>
                  <p:nvPr/>
                </p:nvGrpSpPr>
                <p:grpSpPr>
                  <a:xfrm>
                    <a:off x="6858000" y="3733800"/>
                    <a:ext cx="609600" cy="1295400"/>
                    <a:chOff x="457200" y="3733800"/>
                    <a:chExt cx="609600" cy="1295400"/>
                  </a:xfrm>
                </p:grpSpPr>
                <p:sp>
                  <p:nvSpPr>
                    <p:cNvPr id="15" name="Rectangle 14"/>
                    <p:cNvSpPr/>
                    <p:nvPr/>
                  </p:nvSpPr>
                  <p:spPr>
                    <a:xfrm>
                      <a:off x="457200" y="4419600"/>
                      <a:ext cx="609600" cy="609600"/>
                    </a:xfrm>
                    <a:prstGeom prst="rect">
                      <a:avLst/>
                    </a:prstGeom>
                    <a:solidFill>
                      <a:srgbClr val="FF0000"/>
                    </a:solidFill>
                    <a:ln w="2540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r>
                        <a:rPr lang="en-US" sz="4400" dirty="0" smtClean="0">
                          <a:latin typeface="Comic Sans MS" pitchFamily="66" charset="0"/>
                        </a:rPr>
                        <a:t>2</a:t>
                      </a:r>
                      <a:endParaRPr lang="en-US" sz="4400" dirty="0">
                        <a:latin typeface="Comic Sans MS" pitchFamily="66" charset="0"/>
                      </a:endParaRPr>
                    </a:p>
                  </p:txBody>
                </p:sp>
                <p:sp>
                  <p:nvSpPr>
                    <p:cNvPr id="16" name="Rectangle 15"/>
                    <p:cNvSpPr/>
                    <p:nvPr/>
                  </p:nvSpPr>
                  <p:spPr>
                    <a:xfrm>
                      <a:off x="457200" y="3733800"/>
                      <a:ext cx="609600" cy="609600"/>
                    </a:xfrm>
                    <a:prstGeom prst="rect">
                      <a:avLst/>
                    </a:prstGeom>
                    <a:solidFill>
                      <a:srgbClr val="00B050"/>
                    </a:solidFill>
                    <a:ln w="2540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r>
                        <a:rPr lang="en-US" sz="4400" dirty="0" smtClean="0">
                          <a:latin typeface="Comic Sans MS" pitchFamily="66" charset="0"/>
                        </a:rPr>
                        <a:t>3</a:t>
                      </a:r>
                      <a:endParaRPr lang="en-US" sz="4400" dirty="0">
                        <a:latin typeface="Comic Sans MS" pitchFamily="66" charset="0"/>
                      </a:endParaRPr>
                    </a:p>
                  </p:txBody>
                </p:sp>
              </p:grpSp>
              <p:sp>
                <p:nvSpPr>
                  <p:cNvPr id="14" name="Rectangle 8"/>
                  <p:cNvSpPr/>
                  <p:nvPr/>
                </p:nvSpPr>
                <p:spPr>
                  <a:xfrm>
                    <a:off x="6858000" y="3048000"/>
                    <a:ext cx="609600" cy="609600"/>
                  </a:xfrm>
                  <a:prstGeom prst="rect">
                    <a:avLst/>
                  </a:prstGeom>
                  <a:solidFill>
                    <a:schemeClr val="accent6">
                      <a:lumMod val="75000"/>
                    </a:schemeClr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4400" dirty="0" smtClean="0">
                        <a:latin typeface="Comic Sans MS" pitchFamily="66" charset="0"/>
                      </a:rPr>
                      <a:t>4</a:t>
                    </a:r>
                    <a:endParaRPr lang="en-US" sz="4400" dirty="0">
                      <a:latin typeface="Comic Sans MS" pitchFamily="66" charset="0"/>
                    </a:endParaRPr>
                  </a:p>
                </p:txBody>
              </p:sp>
            </p:grpSp>
            <p:grpSp>
              <p:nvGrpSpPr>
                <p:cNvPr id="8" name="Group 11"/>
                <p:cNvGrpSpPr/>
                <p:nvPr/>
              </p:nvGrpSpPr>
              <p:grpSpPr>
                <a:xfrm>
                  <a:off x="685800" y="990600"/>
                  <a:ext cx="609600" cy="1981200"/>
                  <a:chOff x="6858000" y="3048000"/>
                  <a:chExt cx="609600" cy="1981200"/>
                </a:xfrm>
              </p:grpSpPr>
              <p:grpSp>
                <p:nvGrpSpPr>
                  <p:cNvPr id="9" name="Group 8"/>
                  <p:cNvGrpSpPr/>
                  <p:nvPr/>
                </p:nvGrpSpPr>
                <p:grpSpPr>
                  <a:xfrm>
                    <a:off x="6858000" y="3733800"/>
                    <a:ext cx="609600" cy="1295400"/>
                    <a:chOff x="457200" y="3733800"/>
                    <a:chExt cx="609600" cy="1295400"/>
                  </a:xfrm>
                </p:grpSpPr>
                <p:sp>
                  <p:nvSpPr>
                    <p:cNvPr id="11" name="Rectangle 10"/>
                    <p:cNvSpPr/>
                    <p:nvPr/>
                  </p:nvSpPr>
                  <p:spPr>
                    <a:xfrm>
                      <a:off x="457200" y="4419600"/>
                      <a:ext cx="609600" cy="609600"/>
                    </a:xfrm>
                    <a:prstGeom prst="rect">
                      <a:avLst/>
                    </a:prstGeom>
                    <a:solidFill>
                      <a:srgbClr val="FFFF00"/>
                    </a:solidFill>
                    <a:ln w="2540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r>
                        <a:rPr lang="en-US" sz="4400" dirty="0" smtClean="0">
                          <a:latin typeface="Comic Sans MS" pitchFamily="66" charset="0"/>
                        </a:rPr>
                        <a:t>5</a:t>
                      </a:r>
                      <a:endParaRPr lang="en-US" sz="4400" dirty="0">
                        <a:latin typeface="Comic Sans MS" pitchFamily="66" charset="0"/>
                      </a:endParaRPr>
                    </a:p>
                  </p:txBody>
                </p:sp>
                <p:sp>
                  <p:nvSpPr>
                    <p:cNvPr id="12" name="Rectangle 11"/>
                    <p:cNvSpPr/>
                    <p:nvPr/>
                  </p:nvSpPr>
                  <p:spPr>
                    <a:xfrm>
                      <a:off x="457200" y="3733800"/>
                      <a:ext cx="609600" cy="609600"/>
                    </a:xfrm>
                    <a:prstGeom prst="rect">
                      <a:avLst/>
                    </a:prstGeom>
                    <a:solidFill>
                      <a:srgbClr val="00B0F0"/>
                    </a:solidFill>
                    <a:ln w="25400">
                      <a:solidFill>
                        <a:schemeClr val="tx1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r>
                        <a:rPr lang="en-US" sz="4400" dirty="0" smtClean="0">
                          <a:latin typeface="Comic Sans MS" pitchFamily="66" charset="0"/>
                        </a:rPr>
                        <a:t>6</a:t>
                      </a:r>
                      <a:endParaRPr lang="en-US" sz="4400" dirty="0">
                        <a:latin typeface="Comic Sans MS" pitchFamily="66" charset="0"/>
                      </a:endParaRPr>
                    </a:p>
                  </p:txBody>
                </p:sp>
              </p:grpSp>
              <p:sp>
                <p:nvSpPr>
                  <p:cNvPr id="10" name="Rectangle 9"/>
                  <p:cNvSpPr/>
                  <p:nvPr/>
                </p:nvSpPr>
                <p:spPr>
                  <a:xfrm>
                    <a:off x="6858000" y="3048000"/>
                    <a:ext cx="609600" cy="609600"/>
                  </a:xfrm>
                  <a:prstGeom prst="rect">
                    <a:avLst/>
                  </a:prstGeom>
                  <a:solidFill>
                    <a:srgbClr val="FFC000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4400" dirty="0" smtClean="0">
                        <a:latin typeface="Comic Sans MS" pitchFamily="66" charset="0"/>
                      </a:rPr>
                      <a:t>8</a:t>
                    </a:r>
                    <a:endParaRPr lang="en-US" sz="4400" dirty="0">
                      <a:latin typeface="Comic Sans MS" pitchFamily="66" charset="0"/>
                    </a:endParaRPr>
                  </a:p>
                </p:txBody>
              </p:sp>
            </p:grpSp>
          </p:grpSp>
          <p:sp>
            <p:nvSpPr>
              <p:cNvPr id="6" name="Rectangle 5"/>
              <p:cNvSpPr/>
              <p:nvPr/>
            </p:nvSpPr>
            <p:spPr>
              <a:xfrm>
                <a:off x="2514600" y="381000"/>
                <a:ext cx="609600" cy="609600"/>
              </a:xfrm>
              <a:prstGeom prst="rect">
                <a:avLst/>
              </a:prstGeom>
              <a:solidFill>
                <a:srgbClr val="0070C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800" dirty="0" smtClean="0">
                    <a:latin typeface="Comic Sans MS" pitchFamily="66" charset="0"/>
                  </a:rPr>
                  <a:t>10</a:t>
                </a:r>
                <a:endParaRPr lang="en-US" sz="2800" dirty="0">
                  <a:latin typeface="Comic Sans MS" pitchFamily="66" charset="0"/>
                </a:endParaRPr>
              </a:p>
            </p:txBody>
          </p:sp>
        </p:grpSp>
        <p:sp>
          <p:nvSpPr>
            <p:cNvPr id="25" name="Rectangle 24"/>
            <p:cNvSpPr/>
            <p:nvPr/>
          </p:nvSpPr>
          <p:spPr>
            <a:xfrm>
              <a:off x="2971800" y="-228600"/>
              <a:ext cx="609600" cy="609600"/>
            </a:xfrm>
            <a:prstGeom prst="rect">
              <a:avLst/>
            </a:prstGeom>
            <a:solidFill>
              <a:srgbClr val="FF66CC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800" dirty="0" smtClean="0">
                  <a:latin typeface="Comic Sans MS" pitchFamily="66" charset="0"/>
                </a:rPr>
                <a:t>12</a:t>
              </a:r>
              <a:endParaRPr lang="en-US" sz="2800" dirty="0">
                <a:latin typeface="Comic Sans MS" pitchFamily="66" charset="0"/>
              </a:endParaRPr>
            </a:p>
          </p:txBody>
        </p:sp>
      </p:grpSp>
      <p:sp>
        <p:nvSpPr>
          <p:cNvPr id="27" name="Rectangle 26"/>
          <p:cNvSpPr/>
          <p:nvPr/>
        </p:nvSpPr>
        <p:spPr>
          <a:xfrm>
            <a:off x="5410200" y="4419600"/>
            <a:ext cx="609600" cy="609600"/>
          </a:xfrm>
          <a:prstGeom prst="rect">
            <a:avLst/>
          </a:prstGeom>
          <a:solidFill>
            <a:srgbClr val="7030A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>
                <a:latin typeface="Comic Sans MS" pitchFamily="66" charset="0"/>
              </a:rPr>
              <a:t>11</a:t>
            </a:r>
            <a:endParaRPr lang="en-US" sz="3600" dirty="0">
              <a:latin typeface="Comic Sans MS" pitchFamily="66" charset="0"/>
            </a:endParaRPr>
          </a:p>
        </p:txBody>
      </p:sp>
      <p:sp>
        <p:nvSpPr>
          <p:cNvPr id="28" name="Rectangle 27"/>
          <p:cNvSpPr/>
          <p:nvPr/>
        </p:nvSpPr>
        <p:spPr>
          <a:xfrm>
            <a:off x="7620000" y="4419600"/>
            <a:ext cx="609600" cy="609600"/>
          </a:xfrm>
          <a:prstGeom prst="rect">
            <a:avLst/>
          </a:prstGeom>
          <a:solidFill>
            <a:srgbClr val="FF00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2</a:t>
            </a:r>
            <a:endParaRPr lang="en-US" sz="4400" dirty="0"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234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123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124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125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126</a:t>
            </a:r>
            <a:endParaRPr lang="en-US" sz="93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7620000" y="1676400"/>
            <a:ext cx="609600" cy="3352800"/>
            <a:chOff x="2362200" y="1676400"/>
            <a:chExt cx="609600" cy="3352800"/>
          </a:xfrm>
        </p:grpSpPr>
        <p:grpSp>
          <p:nvGrpSpPr>
            <p:cNvPr id="5" name="Group 4"/>
            <p:cNvGrpSpPr/>
            <p:nvPr/>
          </p:nvGrpSpPr>
          <p:grpSpPr>
            <a:xfrm>
              <a:off x="23622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9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1" name="Rectangle 6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rgbClr val="FF000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2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  <p:sp>
              <p:nvSpPr>
                <p:cNvPr id="12" name="Rectangle 11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rgbClr val="00B05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3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0" name="Rectangle 9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rgbClr val="00B0F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6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6" name="Group 11"/>
            <p:cNvGrpSpPr/>
            <p:nvPr/>
          </p:nvGrpSpPr>
          <p:grpSpPr>
            <a:xfrm>
              <a:off x="2362200" y="16764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92D05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7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tx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9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</p:grpSp>
      <p:grpSp>
        <p:nvGrpSpPr>
          <p:cNvPr id="13" name="Group 12"/>
          <p:cNvGrpSpPr/>
          <p:nvPr/>
        </p:nvGrpSpPr>
        <p:grpSpPr>
          <a:xfrm>
            <a:off x="2971800" y="3733800"/>
            <a:ext cx="609600" cy="1295400"/>
            <a:chOff x="457200" y="3733800"/>
            <a:chExt cx="609600" cy="1295400"/>
          </a:xfrm>
        </p:grpSpPr>
        <p:sp>
          <p:nvSpPr>
            <p:cNvPr id="14" name="Rectangle 13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rgbClr val="FF00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2</a:t>
              </a:r>
              <a:endParaRPr lang="en-US" sz="4400" dirty="0">
                <a:latin typeface="Comic Sans MS" pitchFamily="66" charset="0"/>
              </a:endParaRPr>
            </a:p>
          </p:txBody>
        </p:sp>
        <p:sp>
          <p:nvSpPr>
            <p:cNvPr id="15" name="Rectangle 14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accent6">
                <a:lumMod val="75000"/>
              </a:schemeClr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4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sp>
        <p:nvSpPr>
          <p:cNvPr id="16" name="Rectangle 15"/>
          <p:cNvSpPr/>
          <p:nvPr/>
        </p:nvSpPr>
        <p:spPr>
          <a:xfrm>
            <a:off x="685800" y="4419600"/>
            <a:ext cx="609600" cy="609600"/>
          </a:xfrm>
          <a:prstGeom prst="rect">
            <a:avLst/>
          </a:prstGeom>
          <a:solidFill>
            <a:srgbClr val="00B05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3</a:t>
            </a:r>
            <a:endParaRPr lang="en-US" sz="4400" dirty="0">
              <a:latin typeface="Comic Sans MS" pitchFamily="66" charset="0"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5334000" y="4419600"/>
            <a:ext cx="609600" cy="609600"/>
          </a:xfrm>
          <a:prstGeom prst="rect">
            <a:avLst/>
          </a:prstGeom>
          <a:solidFill>
            <a:srgbClr val="FFFF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5</a:t>
            </a:r>
            <a:endParaRPr lang="en-US" sz="4400" dirty="0"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234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127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128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129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130</a:t>
            </a:r>
            <a:endParaRPr lang="en-US" sz="93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3048000" y="3048000"/>
            <a:ext cx="609600" cy="1981200"/>
            <a:chOff x="6858000" y="3048000"/>
            <a:chExt cx="609600" cy="1981200"/>
          </a:xfrm>
        </p:grpSpPr>
        <p:grpSp>
          <p:nvGrpSpPr>
            <p:cNvPr id="5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4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sp>
          <p:nvSpPr>
            <p:cNvPr id="6" name="Rectangle 5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rgbClr val="FFC0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8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sp>
        <p:nvSpPr>
          <p:cNvPr id="9" name="Rectangle 8"/>
          <p:cNvSpPr/>
          <p:nvPr/>
        </p:nvSpPr>
        <p:spPr>
          <a:xfrm>
            <a:off x="5410200" y="4419600"/>
            <a:ext cx="609600" cy="609600"/>
          </a:xfrm>
          <a:prstGeom prst="rect">
            <a:avLst/>
          </a:prstGeom>
          <a:solidFill>
            <a:srgbClr val="00B05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3</a:t>
            </a:r>
            <a:endParaRPr lang="en-US" sz="4400" dirty="0">
              <a:latin typeface="Comic Sans MS" pitchFamily="66" charset="0"/>
            </a:endParaRPr>
          </a:p>
        </p:txBody>
      </p:sp>
      <p:grpSp>
        <p:nvGrpSpPr>
          <p:cNvPr id="10" name="Group 9"/>
          <p:cNvGrpSpPr/>
          <p:nvPr/>
        </p:nvGrpSpPr>
        <p:grpSpPr>
          <a:xfrm>
            <a:off x="7696200" y="3048000"/>
            <a:ext cx="609600" cy="1981200"/>
            <a:chOff x="6858000" y="3048000"/>
            <a:chExt cx="609600" cy="1981200"/>
          </a:xfrm>
        </p:grpSpPr>
        <p:grpSp>
          <p:nvGrpSpPr>
            <p:cNvPr id="11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13" name="Rectangle 12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4" name="Rectangle 13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FFFF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5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sp>
          <p:nvSpPr>
            <p:cNvPr id="12" name="Rectangle 11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rgbClr val="0070C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800" dirty="0" smtClean="0">
                  <a:latin typeface="Comic Sans MS" pitchFamily="66" charset="0"/>
                </a:rPr>
                <a:t>10</a:t>
              </a:r>
              <a:endParaRPr lang="en-US" sz="2800" dirty="0">
                <a:latin typeface="Comic Sans MS" pitchFamily="66" charset="0"/>
              </a:endParaRPr>
            </a:p>
          </p:txBody>
        </p:sp>
      </p:grp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234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131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132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133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134</a:t>
            </a:r>
            <a:endParaRPr lang="en-US" sz="93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2819400" y="990600"/>
            <a:ext cx="609600" cy="4038600"/>
            <a:chOff x="685800" y="990600"/>
            <a:chExt cx="609600" cy="4038600"/>
          </a:xfrm>
        </p:grpSpPr>
        <p:grpSp>
          <p:nvGrpSpPr>
            <p:cNvPr id="5" name="Group 6"/>
            <p:cNvGrpSpPr/>
            <p:nvPr/>
          </p:nvGrpSpPr>
          <p:grpSpPr>
            <a:xfrm>
              <a:off x="6858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11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3" name="Rectangle 12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rgbClr val="FF000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2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  <p:sp>
              <p:nvSpPr>
                <p:cNvPr id="14" name="Rectangle 13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rgbClr val="00B05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3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2" name="Rectangle 8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4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6" name="Group 11"/>
            <p:cNvGrpSpPr/>
            <p:nvPr/>
          </p:nvGrpSpPr>
          <p:grpSpPr>
            <a:xfrm>
              <a:off x="685800" y="990600"/>
              <a:ext cx="609600" cy="1981200"/>
              <a:chOff x="6858000" y="3048000"/>
              <a:chExt cx="609600" cy="1981200"/>
            </a:xfrm>
          </p:grpSpPr>
          <p:grpSp>
            <p:nvGrpSpPr>
              <p:cNvPr id="7" name="Group 6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9" name="Rectangle 8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rgbClr val="00B0F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6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  <p:sp>
              <p:nvSpPr>
                <p:cNvPr id="10" name="Rectangle 9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rgbClr val="7030A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3600" dirty="0" smtClean="0">
                      <a:latin typeface="Comic Sans MS" pitchFamily="66" charset="0"/>
                    </a:rPr>
                    <a:t>11</a:t>
                  </a:r>
                  <a:endParaRPr lang="en-US" sz="36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8" name="Rectangle 7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rgbClr val="FF66CC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800" dirty="0" smtClean="0">
                    <a:latin typeface="Comic Sans MS" pitchFamily="66" charset="0"/>
                  </a:rPr>
                  <a:t>12</a:t>
                </a:r>
                <a:endParaRPr lang="en-US" sz="2800" dirty="0">
                  <a:latin typeface="Comic Sans MS" pitchFamily="66" charset="0"/>
                </a:endParaRPr>
              </a:p>
            </p:txBody>
          </p:sp>
        </p:grpSp>
      </p:grpSp>
      <p:sp>
        <p:nvSpPr>
          <p:cNvPr id="15" name="Rectangle 14"/>
          <p:cNvSpPr/>
          <p:nvPr/>
        </p:nvSpPr>
        <p:spPr>
          <a:xfrm>
            <a:off x="5181600" y="4419600"/>
            <a:ext cx="609600" cy="609600"/>
          </a:xfrm>
          <a:prstGeom prst="rect">
            <a:avLst/>
          </a:prstGeom>
          <a:solidFill>
            <a:srgbClr val="92D05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7</a:t>
            </a:r>
            <a:endParaRPr lang="en-US" sz="4400" dirty="0">
              <a:latin typeface="Comic Sans MS" pitchFamily="66" charset="0"/>
            </a:endParaRPr>
          </a:p>
        </p:txBody>
      </p:sp>
      <p:sp>
        <p:nvSpPr>
          <p:cNvPr id="16" name="Rectangle 15"/>
          <p:cNvSpPr/>
          <p:nvPr/>
        </p:nvSpPr>
        <p:spPr>
          <a:xfrm>
            <a:off x="7467600" y="4419600"/>
            <a:ext cx="609600" cy="609600"/>
          </a:xfrm>
          <a:prstGeom prst="rect">
            <a:avLst/>
          </a:prstGeom>
          <a:solidFill>
            <a:srgbClr val="FF00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2</a:t>
            </a:r>
            <a:endParaRPr lang="en-US" sz="4400" dirty="0"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234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135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136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137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138</a:t>
            </a:r>
            <a:endParaRPr lang="en-US" sz="93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7696200" y="3048000"/>
            <a:ext cx="609600" cy="1981200"/>
            <a:chOff x="6858000" y="3048000"/>
            <a:chExt cx="609600" cy="1981200"/>
          </a:xfrm>
        </p:grpSpPr>
        <p:grpSp>
          <p:nvGrpSpPr>
            <p:cNvPr id="5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00B05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3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sp>
          <p:nvSpPr>
            <p:cNvPr id="6" name="Rectangle 5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rgbClr val="00B0F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6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grpSp>
        <p:nvGrpSpPr>
          <p:cNvPr id="9" name="Group 8"/>
          <p:cNvGrpSpPr/>
          <p:nvPr/>
        </p:nvGrpSpPr>
        <p:grpSpPr>
          <a:xfrm>
            <a:off x="2971800" y="3048000"/>
            <a:ext cx="609600" cy="1981200"/>
            <a:chOff x="6858000" y="3048000"/>
            <a:chExt cx="609600" cy="1981200"/>
          </a:xfrm>
        </p:grpSpPr>
        <p:grpSp>
          <p:nvGrpSpPr>
            <p:cNvPr id="10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12" name="Rectangle 11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3" name="Rectangle 12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4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sp>
          <p:nvSpPr>
            <p:cNvPr id="11" name="Rectangle 10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rgbClr val="FFC0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8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grpSp>
        <p:nvGrpSpPr>
          <p:cNvPr id="14" name="Group 13"/>
          <p:cNvGrpSpPr/>
          <p:nvPr/>
        </p:nvGrpSpPr>
        <p:grpSpPr>
          <a:xfrm>
            <a:off x="762000" y="3048000"/>
            <a:ext cx="609600" cy="1981200"/>
            <a:chOff x="6858000" y="3048000"/>
            <a:chExt cx="609600" cy="1981200"/>
          </a:xfrm>
        </p:grpSpPr>
        <p:grpSp>
          <p:nvGrpSpPr>
            <p:cNvPr id="15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17" name="Rectangle 1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00B05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3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8" name="Rectangle 1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FFFF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5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sp>
          <p:nvSpPr>
            <p:cNvPr id="16" name="Rectangle 15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tx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9</a:t>
              </a:r>
              <a:endParaRPr lang="en-US" sz="4400" dirty="0">
                <a:latin typeface="Comic Sans MS" pitchFamily="66" charset="0"/>
              </a:endParaRPr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14 15 16 17 18 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762000" y="3733800"/>
            <a:ext cx="609600" cy="1295400"/>
            <a:chOff x="457200" y="3733800"/>
            <a:chExt cx="609600" cy="1295400"/>
          </a:xfrm>
        </p:grpSpPr>
        <p:sp>
          <p:nvSpPr>
            <p:cNvPr id="5" name="Rectangle 4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rgbClr val="FF00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2</a:t>
              </a:r>
              <a:endParaRPr lang="en-US" sz="4400" dirty="0">
                <a:latin typeface="Comic Sans MS" pitchFamily="66" charset="0"/>
              </a:endParaRPr>
            </a:p>
          </p:txBody>
        </p:sp>
        <p:sp>
          <p:nvSpPr>
            <p:cNvPr id="6" name="Rectangle 5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rgbClr val="92D05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7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grpSp>
        <p:nvGrpSpPr>
          <p:cNvPr id="7" name="Group 6"/>
          <p:cNvGrpSpPr/>
          <p:nvPr/>
        </p:nvGrpSpPr>
        <p:grpSpPr>
          <a:xfrm>
            <a:off x="4114800" y="3048000"/>
            <a:ext cx="609600" cy="1981200"/>
            <a:chOff x="6858000" y="3048000"/>
            <a:chExt cx="609600" cy="1981200"/>
          </a:xfrm>
        </p:grpSpPr>
        <p:grpSp>
          <p:nvGrpSpPr>
            <p:cNvPr id="8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10" name="Rectangle 9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1" name="Rectangle 10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4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sp>
          <p:nvSpPr>
            <p:cNvPr id="9" name="Rectangle 8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rgbClr val="FFC0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8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grpSp>
        <p:nvGrpSpPr>
          <p:cNvPr id="12" name="Group 11"/>
          <p:cNvGrpSpPr/>
          <p:nvPr/>
        </p:nvGrpSpPr>
        <p:grpSpPr>
          <a:xfrm>
            <a:off x="7467600" y="2362200"/>
            <a:ext cx="609600" cy="2667000"/>
            <a:chOff x="1066800" y="685800"/>
            <a:chExt cx="609600" cy="2667000"/>
          </a:xfrm>
        </p:grpSpPr>
        <p:grpSp>
          <p:nvGrpSpPr>
            <p:cNvPr id="13" name="Group 13"/>
            <p:cNvGrpSpPr/>
            <p:nvPr/>
          </p:nvGrpSpPr>
          <p:grpSpPr>
            <a:xfrm>
              <a:off x="1066800" y="2057400"/>
              <a:ext cx="609600" cy="1295400"/>
              <a:chOff x="457200" y="3733800"/>
              <a:chExt cx="609600" cy="1295400"/>
            </a:xfrm>
          </p:grpSpPr>
          <p:sp>
            <p:nvSpPr>
              <p:cNvPr id="17" name="Rectangle 1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8" name="Rectangle 1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00B05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3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14" name="Group 16"/>
            <p:cNvGrpSpPr/>
            <p:nvPr/>
          </p:nvGrpSpPr>
          <p:grpSpPr>
            <a:xfrm>
              <a:off x="1066800" y="685800"/>
              <a:ext cx="609600" cy="1295400"/>
              <a:chOff x="457200" y="3733800"/>
              <a:chExt cx="609600" cy="1295400"/>
            </a:xfrm>
          </p:grpSpPr>
          <p:sp>
            <p:nvSpPr>
              <p:cNvPr id="15" name="Rectangle 14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00B0F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6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6" name="Rectangle 15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tx1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9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</p:grpSp>
      <p:grpSp>
        <p:nvGrpSpPr>
          <p:cNvPr id="20" name="Group 19"/>
          <p:cNvGrpSpPr/>
          <p:nvPr/>
        </p:nvGrpSpPr>
        <p:grpSpPr>
          <a:xfrm>
            <a:off x="2362200" y="3733800"/>
            <a:ext cx="609600" cy="1295400"/>
            <a:chOff x="457200" y="3733800"/>
            <a:chExt cx="609600" cy="1295400"/>
          </a:xfrm>
        </p:grpSpPr>
        <p:sp>
          <p:nvSpPr>
            <p:cNvPr id="21" name="Rectangle 20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rgbClr val="00B05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3</a:t>
              </a:r>
              <a:endParaRPr lang="en-US" sz="4400" dirty="0">
                <a:latin typeface="Comic Sans MS" pitchFamily="66" charset="0"/>
              </a:endParaRPr>
            </a:p>
          </p:txBody>
        </p:sp>
        <p:sp>
          <p:nvSpPr>
            <p:cNvPr id="22" name="Rectangle 21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rgbClr val="FFFF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5</a:t>
              </a:r>
              <a:endParaRPr lang="en-US" sz="4400" dirty="0">
                <a:latin typeface="Comic Sans MS" pitchFamily="66" charset="0"/>
              </a:endParaRPr>
            </a:p>
          </p:txBody>
        </p:sp>
      </p:grp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234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139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140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141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142</a:t>
            </a:r>
            <a:endParaRPr lang="en-US" sz="93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3124200" y="1676400"/>
            <a:ext cx="609600" cy="3352800"/>
            <a:chOff x="2362200" y="1676400"/>
            <a:chExt cx="609600" cy="3352800"/>
          </a:xfrm>
        </p:grpSpPr>
        <p:grpSp>
          <p:nvGrpSpPr>
            <p:cNvPr id="5" name="Group 4"/>
            <p:cNvGrpSpPr/>
            <p:nvPr/>
          </p:nvGrpSpPr>
          <p:grpSpPr>
            <a:xfrm>
              <a:off x="23622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9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1" name="Rectangle 6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rgbClr val="FF000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2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  <p:sp>
              <p:nvSpPr>
                <p:cNvPr id="12" name="Rectangle 11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accent6">
                    <a:lumMod val="75000"/>
                  </a:schemeClr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4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0" name="Rectangle 9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rgbClr val="FFFF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5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6" name="Group 11"/>
            <p:cNvGrpSpPr/>
            <p:nvPr/>
          </p:nvGrpSpPr>
          <p:grpSpPr>
            <a:xfrm>
              <a:off x="2362200" y="16764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92D05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7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0070C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800" dirty="0" smtClean="0">
                    <a:latin typeface="Comic Sans MS" pitchFamily="66" charset="0"/>
                  </a:rPr>
                  <a:t>10</a:t>
                </a:r>
                <a:endParaRPr lang="en-US" sz="2800" dirty="0">
                  <a:latin typeface="Comic Sans MS" pitchFamily="66" charset="0"/>
                </a:endParaRPr>
              </a:p>
            </p:txBody>
          </p:sp>
        </p:grpSp>
      </p:grpSp>
      <p:sp>
        <p:nvSpPr>
          <p:cNvPr id="13" name="Rectangle 12"/>
          <p:cNvSpPr/>
          <p:nvPr/>
        </p:nvSpPr>
        <p:spPr>
          <a:xfrm>
            <a:off x="5334000" y="4419600"/>
            <a:ext cx="609600" cy="609600"/>
          </a:xfrm>
          <a:prstGeom prst="rect">
            <a:avLst/>
          </a:prstGeom>
          <a:solidFill>
            <a:srgbClr val="00B05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3</a:t>
            </a:r>
            <a:endParaRPr lang="en-US" sz="4400" dirty="0">
              <a:latin typeface="Comic Sans MS" pitchFamily="66" charset="0"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7543800" y="4419600"/>
            <a:ext cx="609600" cy="609600"/>
          </a:xfrm>
          <a:prstGeom prst="rect">
            <a:avLst/>
          </a:prstGeom>
          <a:solidFill>
            <a:srgbClr val="FF00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2</a:t>
            </a:r>
            <a:endParaRPr lang="en-US" sz="4400" dirty="0"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2349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143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300" dirty="0" smtClean="0">
                <a:latin typeface="Comic Sans MS" pitchFamily="66" charset="0"/>
              </a:rPr>
              <a:t>144</a:t>
            </a:r>
            <a:endParaRPr lang="en-US" sz="93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3124200" y="304800"/>
            <a:ext cx="609600" cy="4724400"/>
            <a:chOff x="2514600" y="381000"/>
            <a:chExt cx="609600" cy="4724400"/>
          </a:xfrm>
        </p:grpSpPr>
        <p:grpSp>
          <p:nvGrpSpPr>
            <p:cNvPr id="5" name="Group 4"/>
            <p:cNvGrpSpPr/>
            <p:nvPr/>
          </p:nvGrpSpPr>
          <p:grpSpPr>
            <a:xfrm>
              <a:off x="2514600" y="1066800"/>
              <a:ext cx="609600" cy="4038600"/>
              <a:chOff x="685800" y="990600"/>
              <a:chExt cx="609600" cy="4038600"/>
            </a:xfrm>
          </p:grpSpPr>
          <p:grpSp>
            <p:nvGrpSpPr>
              <p:cNvPr id="7" name="Group 6"/>
              <p:cNvGrpSpPr/>
              <p:nvPr/>
            </p:nvGrpSpPr>
            <p:grpSpPr>
              <a:xfrm>
                <a:off x="685800" y="3048000"/>
                <a:ext cx="609600" cy="1981200"/>
                <a:chOff x="6858000" y="3048000"/>
                <a:chExt cx="609600" cy="1981200"/>
              </a:xfrm>
            </p:grpSpPr>
            <p:grpSp>
              <p:nvGrpSpPr>
                <p:cNvPr id="13" name="Group 5"/>
                <p:cNvGrpSpPr/>
                <p:nvPr/>
              </p:nvGrpSpPr>
              <p:grpSpPr>
                <a:xfrm>
                  <a:off x="6858000" y="3733800"/>
                  <a:ext cx="609600" cy="1295400"/>
                  <a:chOff x="457200" y="3733800"/>
                  <a:chExt cx="609600" cy="1295400"/>
                </a:xfrm>
              </p:grpSpPr>
              <p:sp>
                <p:nvSpPr>
                  <p:cNvPr id="15" name="Rectangle 14"/>
                  <p:cNvSpPr/>
                  <p:nvPr/>
                </p:nvSpPr>
                <p:spPr>
                  <a:xfrm>
                    <a:off x="457200" y="4419600"/>
                    <a:ext cx="609600" cy="609600"/>
                  </a:xfrm>
                  <a:prstGeom prst="rect">
                    <a:avLst/>
                  </a:prstGeom>
                  <a:solidFill>
                    <a:srgbClr val="FF0000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4400" dirty="0" smtClean="0">
                        <a:latin typeface="Comic Sans MS" pitchFamily="66" charset="0"/>
                      </a:rPr>
                      <a:t>2</a:t>
                    </a:r>
                    <a:endParaRPr lang="en-US" sz="4400" dirty="0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16" name="Rectangle 15"/>
                  <p:cNvSpPr/>
                  <p:nvPr/>
                </p:nvSpPr>
                <p:spPr>
                  <a:xfrm>
                    <a:off x="457200" y="3733800"/>
                    <a:ext cx="609600" cy="609600"/>
                  </a:xfrm>
                  <a:prstGeom prst="rect">
                    <a:avLst/>
                  </a:prstGeom>
                  <a:solidFill>
                    <a:srgbClr val="00B050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4400" dirty="0" smtClean="0">
                        <a:latin typeface="Comic Sans MS" pitchFamily="66" charset="0"/>
                      </a:rPr>
                      <a:t>3</a:t>
                    </a:r>
                    <a:endParaRPr lang="en-US" sz="4400" dirty="0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14" name="Rectangle 8"/>
                <p:cNvSpPr/>
                <p:nvPr/>
              </p:nvSpPr>
              <p:spPr>
                <a:xfrm>
                  <a:off x="6858000" y="3048000"/>
                  <a:ext cx="609600" cy="609600"/>
                </a:xfrm>
                <a:prstGeom prst="rect">
                  <a:avLst/>
                </a:prstGeom>
                <a:solidFill>
                  <a:schemeClr val="accent6">
                    <a:lumMod val="75000"/>
                  </a:schemeClr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4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grpSp>
            <p:nvGrpSpPr>
              <p:cNvPr id="8" name="Group 11"/>
              <p:cNvGrpSpPr/>
              <p:nvPr/>
            </p:nvGrpSpPr>
            <p:grpSpPr>
              <a:xfrm>
                <a:off x="685800" y="990600"/>
                <a:ext cx="609600" cy="1981200"/>
                <a:chOff x="6858000" y="3048000"/>
                <a:chExt cx="609600" cy="1981200"/>
              </a:xfrm>
            </p:grpSpPr>
            <p:grpSp>
              <p:nvGrpSpPr>
                <p:cNvPr id="9" name="Group 8"/>
                <p:cNvGrpSpPr/>
                <p:nvPr/>
              </p:nvGrpSpPr>
              <p:grpSpPr>
                <a:xfrm>
                  <a:off x="6858000" y="3733800"/>
                  <a:ext cx="609600" cy="1295400"/>
                  <a:chOff x="457200" y="3733800"/>
                  <a:chExt cx="609600" cy="1295400"/>
                </a:xfrm>
              </p:grpSpPr>
              <p:sp>
                <p:nvSpPr>
                  <p:cNvPr id="11" name="Rectangle 10"/>
                  <p:cNvSpPr/>
                  <p:nvPr/>
                </p:nvSpPr>
                <p:spPr>
                  <a:xfrm>
                    <a:off x="457200" y="4419600"/>
                    <a:ext cx="609600" cy="609600"/>
                  </a:xfrm>
                  <a:prstGeom prst="rect">
                    <a:avLst/>
                  </a:prstGeom>
                  <a:solidFill>
                    <a:srgbClr val="00B0F0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4400" dirty="0" smtClean="0">
                        <a:latin typeface="Comic Sans MS" pitchFamily="66" charset="0"/>
                      </a:rPr>
                      <a:t>6</a:t>
                    </a:r>
                    <a:endParaRPr lang="en-US" sz="4400" dirty="0">
                      <a:latin typeface="Comic Sans MS" pitchFamily="66" charset="0"/>
                    </a:endParaRPr>
                  </a:p>
                </p:txBody>
              </p:sp>
              <p:sp>
                <p:nvSpPr>
                  <p:cNvPr id="12" name="Rectangle 11"/>
                  <p:cNvSpPr/>
                  <p:nvPr/>
                </p:nvSpPr>
                <p:spPr>
                  <a:xfrm>
                    <a:off x="457200" y="3733800"/>
                    <a:ext cx="609600" cy="609600"/>
                  </a:xfrm>
                  <a:prstGeom prst="rect">
                    <a:avLst/>
                  </a:prstGeom>
                  <a:solidFill>
                    <a:srgbClr val="FFC000"/>
                  </a:solidFill>
                  <a:ln w="25400"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>
                    <a:schemeClr val="lt1"/>
                  </a:fontRef>
                </p:style>
                <p:txBody>
                  <a:bodyPr rtlCol="0" anchor="ctr"/>
                  <a:lstStyle/>
                  <a:p>
                    <a:pPr algn="ctr"/>
                    <a:r>
                      <a:rPr lang="en-US" sz="4400" dirty="0" smtClean="0">
                        <a:latin typeface="Comic Sans MS" pitchFamily="66" charset="0"/>
                      </a:rPr>
                      <a:t>8</a:t>
                    </a:r>
                    <a:endParaRPr lang="en-US" sz="4400" dirty="0">
                      <a:latin typeface="Comic Sans MS" pitchFamily="66" charset="0"/>
                    </a:endParaRPr>
                  </a:p>
                </p:txBody>
              </p:sp>
            </p:grpSp>
            <p:sp>
              <p:nvSpPr>
                <p:cNvPr id="10" name="Rectangle 9"/>
                <p:cNvSpPr/>
                <p:nvPr/>
              </p:nvSpPr>
              <p:spPr>
                <a:xfrm>
                  <a:off x="6858000" y="3048000"/>
                  <a:ext cx="609600" cy="609600"/>
                </a:xfrm>
                <a:prstGeom prst="rect">
                  <a:avLst/>
                </a:prstGeom>
                <a:solidFill>
                  <a:schemeClr val="tx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9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</p:grpSp>
        <p:sp>
          <p:nvSpPr>
            <p:cNvPr id="6" name="Rectangle 5"/>
            <p:cNvSpPr/>
            <p:nvPr/>
          </p:nvSpPr>
          <p:spPr>
            <a:xfrm>
              <a:off x="2514600" y="381000"/>
              <a:ext cx="609600" cy="609600"/>
            </a:xfrm>
            <a:prstGeom prst="rect">
              <a:avLst/>
            </a:prstGeom>
            <a:solidFill>
              <a:srgbClr val="FF66CC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800" dirty="0" smtClean="0">
                  <a:latin typeface="Comic Sans MS" pitchFamily="66" charset="0"/>
                </a:rPr>
                <a:t>12</a:t>
              </a:r>
              <a:endParaRPr lang="en-US" sz="2800" dirty="0">
                <a:latin typeface="Comic Sans MS" pitchFamily="66" charset="0"/>
              </a:endParaRPr>
            </a:p>
          </p:txBody>
        </p:sp>
      </p:grpSp>
      <p:sp>
        <p:nvSpPr>
          <p:cNvPr id="24" name="Rectangle 23"/>
          <p:cNvSpPr/>
          <p:nvPr/>
        </p:nvSpPr>
        <p:spPr>
          <a:xfrm>
            <a:off x="762000" y="4419600"/>
            <a:ext cx="609600" cy="609600"/>
          </a:xfrm>
          <a:prstGeom prst="rect">
            <a:avLst/>
          </a:prstGeom>
          <a:solidFill>
            <a:srgbClr val="7030A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600" dirty="0" smtClean="0">
                <a:latin typeface="Comic Sans MS" pitchFamily="66" charset="0"/>
              </a:rPr>
              <a:t>11</a:t>
            </a:r>
            <a:endParaRPr lang="en-US" sz="3600" dirty="0"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19 20 21 22 23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2514600" y="2362200"/>
            <a:ext cx="609600" cy="2667000"/>
            <a:chOff x="1066800" y="685800"/>
            <a:chExt cx="609600" cy="2667000"/>
          </a:xfrm>
        </p:grpSpPr>
        <p:grpSp>
          <p:nvGrpSpPr>
            <p:cNvPr id="5" name="Group 13"/>
            <p:cNvGrpSpPr/>
            <p:nvPr/>
          </p:nvGrpSpPr>
          <p:grpSpPr>
            <a:xfrm>
              <a:off x="1066800" y="2057400"/>
              <a:ext cx="609600" cy="1295400"/>
              <a:chOff x="457200" y="3733800"/>
              <a:chExt cx="609600" cy="1295400"/>
            </a:xfrm>
          </p:grpSpPr>
          <p:sp>
            <p:nvSpPr>
              <p:cNvPr id="9" name="Rectangle 8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0" name="Rectangle 9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4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6" name="Group 16"/>
            <p:cNvGrpSpPr/>
            <p:nvPr/>
          </p:nvGrpSpPr>
          <p:grpSpPr>
            <a:xfrm>
              <a:off x="1066800" y="6858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FF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5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0070C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800" dirty="0" smtClean="0">
                    <a:latin typeface="Comic Sans MS" pitchFamily="66" charset="0"/>
                  </a:rPr>
                  <a:t>10</a:t>
                </a:r>
                <a:endParaRPr lang="en-US" sz="2800" dirty="0">
                  <a:latin typeface="Comic Sans MS" pitchFamily="66" charset="0"/>
                </a:endParaRPr>
              </a:p>
            </p:txBody>
          </p:sp>
        </p:grpSp>
      </p:grpSp>
      <p:grpSp>
        <p:nvGrpSpPr>
          <p:cNvPr id="11" name="Group 10"/>
          <p:cNvGrpSpPr/>
          <p:nvPr/>
        </p:nvGrpSpPr>
        <p:grpSpPr>
          <a:xfrm>
            <a:off x="4267200" y="3733800"/>
            <a:ext cx="609600" cy="1295400"/>
            <a:chOff x="457200" y="3733800"/>
            <a:chExt cx="609600" cy="1295400"/>
          </a:xfrm>
        </p:grpSpPr>
        <p:sp>
          <p:nvSpPr>
            <p:cNvPr id="12" name="Rectangle 11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rgbClr val="00B05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3</a:t>
              </a:r>
              <a:endParaRPr lang="en-US" sz="4400" dirty="0">
                <a:latin typeface="Comic Sans MS" pitchFamily="66" charset="0"/>
              </a:endParaRPr>
            </a:p>
          </p:txBody>
        </p:sp>
        <p:sp>
          <p:nvSpPr>
            <p:cNvPr id="13" name="Rectangle 12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rgbClr val="92D05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7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grpSp>
        <p:nvGrpSpPr>
          <p:cNvPr id="14" name="Group 13"/>
          <p:cNvGrpSpPr/>
          <p:nvPr/>
        </p:nvGrpSpPr>
        <p:grpSpPr>
          <a:xfrm>
            <a:off x="6019800" y="3733800"/>
            <a:ext cx="609600" cy="1295400"/>
            <a:chOff x="457200" y="3733800"/>
            <a:chExt cx="609600" cy="1295400"/>
          </a:xfrm>
        </p:grpSpPr>
        <p:sp>
          <p:nvSpPr>
            <p:cNvPr id="15" name="Rectangle 14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rgbClr val="FF00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2</a:t>
              </a:r>
              <a:endParaRPr lang="en-US" sz="4400" dirty="0">
                <a:latin typeface="Comic Sans MS" pitchFamily="66" charset="0"/>
              </a:endParaRPr>
            </a:p>
          </p:txBody>
        </p:sp>
        <p:sp>
          <p:nvSpPr>
            <p:cNvPr id="16" name="Rectangle 15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rgbClr val="7030A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3200" dirty="0" smtClean="0">
                  <a:latin typeface="Comic Sans MS" pitchFamily="66" charset="0"/>
                </a:rPr>
                <a:t>11</a:t>
              </a:r>
              <a:endParaRPr lang="en-US" sz="3200" dirty="0">
                <a:latin typeface="Comic Sans MS" pitchFamily="66" charset="0"/>
              </a:endParaRPr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24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25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26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27</a:t>
            </a:r>
            <a:r>
              <a:rPr lang="en-US" sz="90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28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27" name="Group 26"/>
          <p:cNvGrpSpPr/>
          <p:nvPr/>
        </p:nvGrpSpPr>
        <p:grpSpPr>
          <a:xfrm>
            <a:off x="685800" y="990600"/>
            <a:ext cx="609600" cy="4038600"/>
            <a:chOff x="685800" y="990600"/>
            <a:chExt cx="609600" cy="4038600"/>
          </a:xfrm>
        </p:grpSpPr>
        <p:grpSp>
          <p:nvGrpSpPr>
            <p:cNvPr id="7" name="Group 6"/>
            <p:cNvGrpSpPr/>
            <p:nvPr/>
          </p:nvGrpSpPr>
          <p:grpSpPr>
            <a:xfrm>
              <a:off x="6858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8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0" name="Rectangle 9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rgbClr val="FF000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2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  <p:sp>
              <p:nvSpPr>
                <p:cNvPr id="11" name="Rectangle 10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rgbClr val="00B05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3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9" name="Rectangle 8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4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12" name="Group 11"/>
            <p:cNvGrpSpPr/>
            <p:nvPr/>
          </p:nvGrpSpPr>
          <p:grpSpPr>
            <a:xfrm>
              <a:off x="685800" y="990600"/>
              <a:ext cx="609600" cy="1981200"/>
              <a:chOff x="6858000" y="3048000"/>
              <a:chExt cx="609600" cy="1981200"/>
            </a:xfrm>
          </p:grpSpPr>
          <p:grpSp>
            <p:nvGrpSpPr>
              <p:cNvPr id="13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5" name="Rectangle 14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rgbClr val="00B0F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6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  <p:sp>
              <p:nvSpPr>
                <p:cNvPr id="16" name="Rectangle 15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rgbClr val="FFC00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8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4" name="Rectangle 13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rgbClr val="FF66CC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800" dirty="0" smtClean="0">
                    <a:latin typeface="Comic Sans MS" pitchFamily="66" charset="0"/>
                  </a:rPr>
                  <a:t>12</a:t>
                </a:r>
                <a:endParaRPr lang="en-US" sz="2800" dirty="0">
                  <a:latin typeface="Comic Sans MS" pitchFamily="66" charset="0"/>
                </a:endParaRPr>
              </a:p>
            </p:txBody>
          </p:sp>
        </p:grpSp>
      </p:grpSp>
      <p:grpSp>
        <p:nvGrpSpPr>
          <p:cNvPr id="17" name="Group 16"/>
          <p:cNvGrpSpPr/>
          <p:nvPr/>
        </p:nvGrpSpPr>
        <p:grpSpPr>
          <a:xfrm>
            <a:off x="6019800" y="3733800"/>
            <a:ext cx="609600" cy="1295400"/>
            <a:chOff x="457200" y="3733800"/>
            <a:chExt cx="609600" cy="1295400"/>
          </a:xfrm>
        </p:grpSpPr>
        <p:sp>
          <p:nvSpPr>
            <p:cNvPr id="18" name="Rectangle 17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rgbClr val="00B05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3</a:t>
              </a:r>
              <a:endParaRPr lang="en-US" sz="4400" dirty="0">
                <a:latin typeface="Comic Sans MS" pitchFamily="66" charset="0"/>
              </a:endParaRPr>
            </a:p>
          </p:txBody>
        </p:sp>
        <p:sp>
          <p:nvSpPr>
            <p:cNvPr id="19" name="Rectangle 18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chemeClr val="tx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9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sp>
        <p:nvSpPr>
          <p:cNvPr id="20" name="Rectangle 19"/>
          <p:cNvSpPr/>
          <p:nvPr/>
        </p:nvSpPr>
        <p:spPr>
          <a:xfrm>
            <a:off x="2362200" y="4419600"/>
            <a:ext cx="609600" cy="609600"/>
          </a:xfrm>
          <a:prstGeom prst="rect">
            <a:avLst/>
          </a:prstGeom>
          <a:solidFill>
            <a:srgbClr val="FFFF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5</a:t>
            </a:r>
            <a:endParaRPr lang="en-US" sz="4400" dirty="0">
              <a:latin typeface="Comic Sans MS" pitchFamily="66" charset="0"/>
            </a:endParaRPr>
          </a:p>
        </p:txBody>
      </p:sp>
      <p:sp>
        <p:nvSpPr>
          <p:cNvPr id="21" name="Rectangle 20"/>
          <p:cNvSpPr/>
          <p:nvPr/>
        </p:nvSpPr>
        <p:spPr>
          <a:xfrm>
            <a:off x="4114800" y="4419600"/>
            <a:ext cx="609600" cy="609600"/>
          </a:xfrm>
          <a:prstGeom prst="rect">
            <a:avLst/>
          </a:prstGeom>
          <a:solidFill>
            <a:srgbClr val="FF00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2</a:t>
            </a:r>
            <a:endParaRPr lang="en-US" sz="4400" dirty="0">
              <a:latin typeface="Comic Sans MS" pitchFamily="66" charset="0"/>
            </a:endParaRPr>
          </a:p>
        </p:txBody>
      </p:sp>
      <p:grpSp>
        <p:nvGrpSpPr>
          <p:cNvPr id="22" name="Group 21"/>
          <p:cNvGrpSpPr/>
          <p:nvPr/>
        </p:nvGrpSpPr>
        <p:grpSpPr>
          <a:xfrm>
            <a:off x="7924800" y="3048000"/>
            <a:ext cx="609600" cy="1981200"/>
            <a:chOff x="6858000" y="3048000"/>
            <a:chExt cx="609600" cy="1981200"/>
          </a:xfrm>
        </p:grpSpPr>
        <p:grpSp>
          <p:nvGrpSpPr>
            <p:cNvPr id="23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25" name="Rectangle 24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26" name="Rectangle 25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4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sp>
          <p:nvSpPr>
            <p:cNvPr id="24" name="Rectangle 23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rgbClr val="92D05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7</a:t>
              </a:r>
              <a:endParaRPr lang="en-US" sz="4400" dirty="0">
                <a:latin typeface="Comic Sans MS" pitchFamily="66" charset="0"/>
              </a:endParaRPr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29 30 31 32 33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9" name="Group 8"/>
          <p:cNvGrpSpPr/>
          <p:nvPr/>
        </p:nvGrpSpPr>
        <p:grpSpPr>
          <a:xfrm>
            <a:off x="7772400" y="3733800"/>
            <a:ext cx="609600" cy="1295400"/>
            <a:chOff x="457200" y="3733800"/>
            <a:chExt cx="609600" cy="1295400"/>
          </a:xfrm>
        </p:grpSpPr>
        <p:sp>
          <p:nvSpPr>
            <p:cNvPr id="10" name="Rectangle 9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rgbClr val="00B05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3</a:t>
              </a:r>
              <a:endParaRPr lang="en-US" sz="4400" dirty="0">
                <a:latin typeface="Comic Sans MS" pitchFamily="66" charset="0"/>
              </a:endParaRPr>
            </a:p>
          </p:txBody>
        </p:sp>
        <p:sp>
          <p:nvSpPr>
            <p:cNvPr id="11" name="Rectangle 10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rgbClr val="7030A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3600" dirty="0" smtClean="0">
                  <a:latin typeface="Comic Sans MS" pitchFamily="66" charset="0"/>
                </a:rPr>
                <a:t>11</a:t>
              </a:r>
              <a:endParaRPr lang="en-US" sz="3600" dirty="0">
                <a:latin typeface="Comic Sans MS" pitchFamily="66" charset="0"/>
              </a:endParaRPr>
            </a:p>
          </p:txBody>
        </p:sp>
      </p:grpSp>
      <p:grpSp>
        <p:nvGrpSpPr>
          <p:cNvPr id="20" name="Group 19"/>
          <p:cNvGrpSpPr/>
          <p:nvPr/>
        </p:nvGrpSpPr>
        <p:grpSpPr>
          <a:xfrm>
            <a:off x="2362200" y="1676400"/>
            <a:ext cx="609600" cy="3352800"/>
            <a:chOff x="2362200" y="1676400"/>
            <a:chExt cx="609600" cy="3352800"/>
          </a:xfrm>
        </p:grpSpPr>
        <p:grpSp>
          <p:nvGrpSpPr>
            <p:cNvPr id="3" name="Group 2"/>
            <p:cNvGrpSpPr/>
            <p:nvPr/>
          </p:nvGrpSpPr>
          <p:grpSpPr>
            <a:xfrm>
              <a:off x="23622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5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7" name="Rectangle 6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rgbClr val="FF000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2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  <p:sp>
              <p:nvSpPr>
                <p:cNvPr id="8" name="Rectangle 7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rgbClr val="00B05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3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6" name="Rectangle 5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rgbClr val="FFFF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5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12" name="Group 11"/>
            <p:cNvGrpSpPr/>
            <p:nvPr/>
          </p:nvGrpSpPr>
          <p:grpSpPr>
            <a:xfrm>
              <a:off x="2362200" y="1676400"/>
              <a:ext cx="609600" cy="1295400"/>
              <a:chOff x="457200" y="3733800"/>
              <a:chExt cx="609600" cy="1295400"/>
            </a:xfrm>
          </p:grpSpPr>
          <p:sp>
            <p:nvSpPr>
              <p:cNvPr id="13" name="Rectangle 12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00B0F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6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4" name="Rectangle 13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0070C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800" dirty="0" smtClean="0">
                    <a:latin typeface="Comic Sans MS" pitchFamily="66" charset="0"/>
                  </a:rPr>
                  <a:t>10</a:t>
                </a:r>
                <a:endParaRPr lang="en-US" sz="2800" dirty="0">
                  <a:latin typeface="Comic Sans MS" pitchFamily="66" charset="0"/>
                </a:endParaRPr>
              </a:p>
            </p:txBody>
          </p:sp>
        </p:grpSp>
      </p:grpSp>
      <p:grpSp>
        <p:nvGrpSpPr>
          <p:cNvPr id="15" name="Group 14"/>
          <p:cNvGrpSpPr/>
          <p:nvPr/>
        </p:nvGrpSpPr>
        <p:grpSpPr>
          <a:xfrm>
            <a:off x="5943600" y="3048000"/>
            <a:ext cx="609600" cy="1981200"/>
            <a:chOff x="6858000" y="3048000"/>
            <a:chExt cx="609600" cy="1981200"/>
          </a:xfrm>
        </p:grpSpPr>
        <p:grpSp>
          <p:nvGrpSpPr>
            <p:cNvPr id="16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18" name="Rectangle 17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9" name="Rectangle 18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4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sp>
          <p:nvSpPr>
            <p:cNvPr id="17" name="Rectangle 16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rgbClr val="FFC0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8</a:t>
              </a:r>
              <a:endParaRPr lang="en-US" sz="4400" dirty="0">
                <a:latin typeface="Comic Sans MS" pitchFamily="66" charset="0"/>
              </a:endParaRPr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34 35 36 37 38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4191000" y="990600"/>
            <a:ext cx="609600" cy="4038600"/>
            <a:chOff x="685800" y="990600"/>
            <a:chExt cx="609600" cy="4038600"/>
          </a:xfrm>
        </p:grpSpPr>
        <p:grpSp>
          <p:nvGrpSpPr>
            <p:cNvPr id="5" name="Group 6"/>
            <p:cNvGrpSpPr/>
            <p:nvPr/>
          </p:nvGrpSpPr>
          <p:grpSpPr>
            <a:xfrm>
              <a:off x="6858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11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3" name="Rectangle 12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rgbClr val="FF000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2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  <p:sp>
              <p:nvSpPr>
                <p:cNvPr id="14" name="Rectangle 13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rgbClr val="00B05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3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2" name="Rectangle 8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4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6" name="Group 11"/>
            <p:cNvGrpSpPr/>
            <p:nvPr/>
          </p:nvGrpSpPr>
          <p:grpSpPr>
            <a:xfrm>
              <a:off x="685800" y="990600"/>
              <a:ext cx="609600" cy="1981200"/>
              <a:chOff x="6858000" y="3048000"/>
              <a:chExt cx="609600" cy="1981200"/>
            </a:xfrm>
          </p:grpSpPr>
          <p:grpSp>
            <p:nvGrpSpPr>
              <p:cNvPr id="7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9" name="Rectangle 8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rgbClr val="00B0F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6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  <p:sp>
              <p:nvSpPr>
                <p:cNvPr id="10" name="Rectangle 9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tx1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9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8" name="Rectangle 7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rgbClr val="FF66CC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800" dirty="0" smtClean="0">
                    <a:latin typeface="Comic Sans MS" pitchFamily="66" charset="0"/>
                  </a:rPr>
                  <a:t>12</a:t>
                </a:r>
                <a:endParaRPr lang="en-US" sz="2800" dirty="0">
                  <a:latin typeface="Comic Sans MS" pitchFamily="66" charset="0"/>
                </a:endParaRPr>
              </a:p>
            </p:txBody>
          </p:sp>
        </p:grpSp>
      </p:grpSp>
      <p:sp>
        <p:nvSpPr>
          <p:cNvPr id="15" name="Rectangle 14"/>
          <p:cNvSpPr/>
          <p:nvPr/>
        </p:nvSpPr>
        <p:spPr>
          <a:xfrm>
            <a:off x="609600" y="4419600"/>
            <a:ext cx="609600" cy="609600"/>
          </a:xfrm>
          <a:prstGeom prst="rect">
            <a:avLst/>
          </a:prstGeom>
          <a:solidFill>
            <a:srgbClr val="FF00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2</a:t>
            </a:r>
            <a:endParaRPr lang="en-US" sz="4400" dirty="0">
              <a:latin typeface="Comic Sans MS" pitchFamily="66" charset="0"/>
            </a:endParaRPr>
          </a:p>
        </p:txBody>
      </p:sp>
      <p:grpSp>
        <p:nvGrpSpPr>
          <p:cNvPr id="19" name="Group 18"/>
          <p:cNvGrpSpPr/>
          <p:nvPr/>
        </p:nvGrpSpPr>
        <p:grpSpPr>
          <a:xfrm>
            <a:off x="2438400" y="3733800"/>
            <a:ext cx="609600" cy="1295400"/>
            <a:chOff x="457200" y="3733800"/>
            <a:chExt cx="609600" cy="1295400"/>
          </a:xfrm>
        </p:grpSpPr>
        <p:sp>
          <p:nvSpPr>
            <p:cNvPr id="20" name="Rectangle 19"/>
            <p:cNvSpPr/>
            <p:nvPr/>
          </p:nvSpPr>
          <p:spPr>
            <a:xfrm>
              <a:off x="457200" y="4419600"/>
              <a:ext cx="609600" cy="609600"/>
            </a:xfrm>
            <a:prstGeom prst="rect">
              <a:avLst/>
            </a:prstGeom>
            <a:solidFill>
              <a:srgbClr val="FFFF0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5</a:t>
              </a:r>
              <a:endParaRPr lang="en-US" sz="4400" dirty="0">
                <a:latin typeface="Comic Sans MS" pitchFamily="66" charset="0"/>
              </a:endParaRPr>
            </a:p>
          </p:txBody>
        </p:sp>
        <p:sp>
          <p:nvSpPr>
            <p:cNvPr id="21" name="Rectangle 20"/>
            <p:cNvSpPr/>
            <p:nvPr/>
          </p:nvSpPr>
          <p:spPr>
            <a:xfrm>
              <a:off x="457200" y="3733800"/>
              <a:ext cx="609600" cy="609600"/>
            </a:xfrm>
            <a:prstGeom prst="rect">
              <a:avLst/>
            </a:prstGeom>
            <a:solidFill>
              <a:srgbClr val="92D05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7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sp>
        <p:nvSpPr>
          <p:cNvPr id="22" name="Rectangle 21"/>
          <p:cNvSpPr/>
          <p:nvPr/>
        </p:nvSpPr>
        <p:spPr>
          <a:xfrm>
            <a:off x="8001000" y="4419600"/>
            <a:ext cx="609600" cy="609600"/>
          </a:xfrm>
          <a:prstGeom prst="rect">
            <a:avLst/>
          </a:prstGeom>
          <a:solidFill>
            <a:srgbClr val="FF00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2</a:t>
            </a:r>
            <a:endParaRPr lang="en-US" sz="4400" dirty="0"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39 40 41 42 43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2438400" y="1676400"/>
            <a:ext cx="609600" cy="3352800"/>
            <a:chOff x="2362200" y="1676400"/>
            <a:chExt cx="609600" cy="3352800"/>
          </a:xfrm>
        </p:grpSpPr>
        <p:grpSp>
          <p:nvGrpSpPr>
            <p:cNvPr id="5" name="Group 4"/>
            <p:cNvGrpSpPr/>
            <p:nvPr/>
          </p:nvGrpSpPr>
          <p:grpSpPr>
            <a:xfrm>
              <a:off x="23622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9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1" name="Rectangle 6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rgbClr val="FF000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2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  <p:sp>
              <p:nvSpPr>
                <p:cNvPr id="12" name="Rectangle 11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chemeClr val="accent6">
                    <a:lumMod val="75000"/>
                  </a:schemeClr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4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0" name="Rectangle 9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rgbClr val="FFFF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5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6" name="Group 11"/>
            <p:cNvGrpSpPr/>
            <p:nvPr/>
          </p:nvGrpSpPr>
          <p:grpSpPr>
            <a:xfrm>
              <a:off x="2362200" y="1676400"/>
              <a:ext cx="609600" cy="1295400"/>
              <a:chOff x="457200" y="3733800"/>
              <a:chExt cx="609600" cy="1295400"/>
            </a:xfrm>
          </p:grpSpPr>
          <p:sp>
            <p:nvSpPr>
              <p:cNvPr id="7" name="Rectangle 6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C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8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8" name="Rectangle 7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0070C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800" dirty="0" smtClean="0">
                    <a:latin typeface="Comic Sans MS" pitchFamily="66" charset="0"/>
                  </a:rPr>
                  <a:t>10</a:t>
                </a:r>
                <a:endParaRPr lang="en-US" sz="2800" dirty="0">
                  <a:latin typeface="Comic Sans MS" pitchFamily="66" charset="0"/>
                </a:endParaRPr>
              </a:p>
            </p:txBody>
          </p:sp>
        </p:grpSp>
      </p:grpSp>
      <p:grpSp>
        <p:nvGrpSpPr>
          <p:cNvPr id="13" name="Group 12"/>
          <p:cNvGrpSpPr/>
          <p:nvPr/>
        </p:nvGrpSpPr>
        <p:grpSpPr>
          <a:xfrm>
            <a:off x="5943600" y="2362200"/>
            <a:ext cx="609600" cy="2667000"/>
            <a:chOff x="1066800" y="685800"/>
            <a:chExt cx="609600" cy="2667000"/>
          </a:xfrm>
        </p:grpSpPr>
        <p:grpSp>
          <p:nvGrpSpPr>
            <p:cNvPr id="14" name="Group 13"/>
            <p:cNvGrpSpPr/>
            <p:nvPr/>
          </p:nvGrpSpPr>
          <p:grpSpPr>
            <a:xfrm>
              <a:off x="1066800" y="2057400"/>
              <a:ext cx="609600" cy="1295400"/>
              <a:chOff x="457200" y="3733800"/>
              <a:chExt cx="609600" cy="1295400"/>
            </a:xfrm>
          </p:grpSpPr>
          <p:sp>
            <p:nvSpPr>
              <p:cNvPr id="18" name="Rectangle 17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9" name="Rectangle 18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00B05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3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15" name="Group 16"/>
            <p:cNvGrpSpPr/>
            <p:nvPr/>
          </p:nvGrpSpPr>
          <p:grpSpPr>
            <a:xfrm>
              <a:off x="1066800" y="685800"/>
              <a:ext cx="609600" cy="1295400"/>
              <a:chOff x="457200" y="3733800"/>
              <a:chExt cx="609600" cy="1295400"/>
            </a:xfrm>
          </p:grpSpPr>
          <p:sp>
            <p:nvSpPr>
              <p:cNvPr id="16" name="Rectangle 15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00B0F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6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7" name="Rectangle 16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92D05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7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</p:grpSp>
      <p:sp>
        <p:nvSpPr>
          <p:cNvPr id="20" name="Rectangle 19"/>
          <p:cNvSpPr/>
          <p:nvPr/>
        </p:nvSpPr>
        <p:spPr>
          <a:xfrm>
            <a:off x="609600" y="4419600"/>
            <a:ext cx="609600" cy="609600"/>
          </a:xfrm>
          <a:prstGeom prst="rect">
            <a:avLst/>
          </a:prstGeom>
          <a:solidFill>
            <a:srgbClr val="00B05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3</a:t>
            </a:r>
            <a:endParaRPr lang="en-US" sz="4400" dirty="0">
              <a:latin typeface="Comic Sans MS" pitchFamily="66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5059740"/>
            <a:ext cx="9144000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 smtClean="0">
                <a:latin typeface="Comic Sans MS" pitchFamily="66" charset="0"/>
              </a:rPr>
              <a:t> </a:t>
            </a:r>
            <a:r>
              <a:rPr lang="en-US" sz="9600" dirty="0" smtClean="0">
                <a:latin typeface="Comic Sans MS" pitchFamily="66" charset="0"/>
              </a:rPr>
              <a:t>44 45 46 47 48</a:t>
            </a:r>
            <a:endParaRPr lang="en-US" sz="9600" dirty="0">
              <a:latin typeface="Comic Sans MS" pitchFamily="66" charset="0"/>
            </a:endParaRPr>
          </a:p>
        </p:txBody>
      </p:sp>
      <p:grpSp>
        <p:nvGrpSpPr>
          <p:cNvPr id="3" name="Group 2"/>
          <p:cNvGrpSpPr/>
          <p:nvPr/>
        </p:nvGrpSpPr>
        <p:grpSpPr>
          <a:xfrm>
            <a:off x="8001000" y="990600"/>
            <a:ext cx="609600" cy="4038600"/>
            <a:chOff x="685800" y="990600"/>
            <a:chExt cx="609600" cy="4038600"/>
          </a:xfrm>
        </p:grpSpPr>
        <p:grpSp>
          <p:nvGrpSpPr>
            <p:cNvPr id="5" name="Group 6"/>
            <p:cNvGrpSpPr/>
            <p:nvPr/>
          </p:nvGrpSpPr>
          <p:grpSpPr>
            <a:xfrm>
              <a:off x="685800" y="3048000"/>
              <a:ext cx="609600" cy="1981200"/>
              <a:chOff x="6858000" y="3048000"/>
              <a:chExt cx="609600" cy="1981200"/>
            </a:xfrm>
          </p:grpSpPr>
          <p:grpSp>
            <p:nvGrpSpPr>
              <p:cNvPr id="11" name="Group 5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13" name="Rectangle 12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rgbClr val="FF000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2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  <p:sp>
              <p:nvSpPr>
                <p:cNvPr id="14" name="Rectangle 13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rgbClr val="00B05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3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12" name="Rectangle 8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4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grpSp>
          <p:nvGrpSpPr>
            <p:cNvPr id="6" name="Group 11"/>
            <p:cNvGrpSpPr/>
            <p:nvPr/>
          </p:nvGrpSpPr>
          <p:grpSpPr>
            <a:xfrm>
              <a:off x="685800" y="990600"/>
              <a:ext cx="609600" cy="1981200"/>
              <a:chOff x="6858000" y="3048000"/>
              <a:chExt cx="609600" cy="1981200"/>
            </a:xfrm>
          </p:grpSpPr>
          <p:grpSp>
            <p:nvGrpSpPr>
              <p:cNvPr id="7" name="Group 6"/>
              <p:cNvGrpSpPr/>
              <p:nvPr/>
            </p:nvGrpSpPr>
            <p:grpSpPr>
              <a:xfrm>
                <a:off x="6858000" y="3733800"/>
                <a:ext cx="609600" cy="1295400"/>
                <a:chOff x="457200" y="3733800"/>
                <a:chExt cx="609600" cy="1295400"/>
              </a:xfrm>
            </p:grpSpPr>
            <p:sp>
              <p:nvSpPr>
                <p:cNvPr id="9" name="Rectangle 8"/>
                <p:cNvSpPr/>
                <p:nvPr/>
              </p:nvSpPr>
              <p:spPr>
                <a:xfrm>
                  <a:off x="457200" y="4419600"/>
                  <a:ext cx="609600" cy="609600"/>
                </a:xfrm>
                <a:prstGeom prst="rect">
                  <a:avLst/>
                </a:prstGeom>
                <a:solidFill>
                  <a:srgbClr val="00B0F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6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  <p:sp>
              <p:nvSpPr>
                <p:cNvPr id="10" name="Rectangle 9"/>
                <p:cNvSpPr/>
                <p:nvPr/>
              </p:nvSpPr>
              <p:spPr>
                <a:xfrm>
                  <a:off x="457200" y="3733800"/>
                  <a:ext cx="609600" cy="609600"/>
                </a:xfrm>
                <a:prstGeom prst="rect">
                  <a:avLst/>
                </a:prstGeom>
                <a:solidFill>
                  <a:srgbClr val="FFC000"/>
                </a:solidFill>
                <a:ln w="25400">
                  <a:solidFill>
                    <a:schemeClr val="tx1"/>
                  </a:solidFill>
                </a:ln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sz="4400" dirty="0" smtClean="0">
                      <a:latin typeface="Comic Sans MS" pitchFamily="66" charset="0"/>
                    </a:rPr>
                    <a:t>8</a:t>
                  </a:r>
                  <a:endParaRPr lang="en-US" sz="4400" dirty="0">
                    <a:latin typeface="Comic Sans MS" pitchFamily="66" charset="0"/>
                  </a:endParaRPr>
                </a:p>
              </p:txBody>
            </p:sp>
          </p:grpSp>
          <p:sp>
            <p:nvSpPr>
              <p:cNvPr id="8" name="Rectangle 7"/>
              <p:cNvSpPr/>
              <p:nvPr/>
            </p:nvSpPr>
            <p:spPr>
              <a:xfrm>
                <a:off x="6858000" y="3048000"/>
                <a:ext cx="609600" cy="609600"/>
              </a:xfrm>
              <a:prstGeom prst="rect">
                <a:avLst/>
              </a:prstGeom>
              <a:solidFill>
                <a:srgbClr val="FF66CC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800" dirty="0" smtClean="0">
                    <a:latin typeface="Comic Sans MS" pitchFamily="66" charset="0"/>
                  </a:rPr>
                  <a:t>12</a:t>
                </a:r>
                <a:endParaRPr lang="en-US" sz="2800" dirty="0">
                  <a:latin typeface="Comic Sans MS" pitchFamily="66" charset="0"/>
                </a:endParaRPr>
              </a:p>
            </p:txBody>
          </p:sp>
        </p:grpSp>
      </p:grpSp>
      <p:grpSp>
        <p:nvGrpSpPr>
          <p:cNvPr id="15" name="Group 14"/>
          <p:cNvGrpSpPr/>
          <p:nvPr/>
        </p:nvGrpSpPr>
        <p:grpSpPr>
          <a:xfrm>
            <a:off x="2514600" y="3048000"/>
            <a:ext cx="609600" cy="1981200"/>
            <a:chOff x="6858000" y="3048000"/>
            <a:chExt cx="609600" cy="1981200"/>
          </a:xfrm>
        </p:grpSpPr>
        <p:grpSp>
          <p:nvGrpSpPr>
            <p:cNvPr id="16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18" name="Rectangle 17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00B05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3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19" name="Rectangle 18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rgbClr val="FFFF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5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sp>
          <p:nvSpPr>
            <p:cNvPr id="17" name="Rectangle 16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chemeClr val="tx1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4400" dirty="0" smtClean="0">
                  <a:latin typeface="Comic Sans MS" pitchFamily="66" charset="0"/>
                </a:rPr>
                <a:t>9</a:t>
              </a:r>
              <a:endParaRPr lang="en-US" sz="4400" dirty="0">
                <a:latin typeface="Comic Sans MS" pitchFamily="66" charset="0"/>
              </a:endParaRPr>
            </a:p>
          </p:txBody>
        </p:sp>
      </p:grpSp>
      <p:sp>
        <p:nvSpPr>
          <p:cNvPr id="20" name="Rectangle 19"/>
          <p:cNvSpPr/>
          <p:nvPr/>
        </p:nvSpPr>
        <p:spPr>
          <a:xfrm>
            <a:off x="4267200" y="4419600"/>
            <a:ext cx="609600" cy="609600"/>
          </a:xfrm>
          <a:prstGeom prst="rect">
            <a:avLst/>
          </a:prstGeom>
          <a:solidFill>
            <a:srgbClr val="FF0000"/>
          </a:solid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dirty="0" smtClean="0">
                <a:latin typeface="Comic Sans MS" pitchFamily="66" charset="0"/>
              </a:rPr>
              <a:t>2</a:t>
            </a:r>
            <a:endParaRPr lang="en-US" sz="4400" dirty="0">
              <a:latin typeface="Comic Sans MS" pitchFamily="66" charset="0"/>
            </a:endParaRPr>
          </a:p>
        </p:txBody>
      </p:sp>
      <p:grpSp>
        <p:nvGrpSpPr>
          <p:cNvPr id="21" name="Group 20"/>
          <p:cNvGrpSpPr/>
          <p:nvPr/>
        </p:nvGrpSpPr>
        <p:grpSpPr>
          <a:xfrm>
            <a:off x="609600" y="3048000"/>
            <a:ext cx="609600" cy="1981200"/>
            <a:chOff x="6858000" y="3048000"/>
            <a:chExt cx="609600" cy="1981200"/>
          </a:xfrm>
        </p:grpSpPr>
        <p:grpSp>
          <p:nvGrpSpPr>
            <p:cNvPr id="22" name="Group 5"/>
            <p:cNvGrpSpPr/>
            <p:nvPr/>
          </p:nvGrpSpPr>
          <p:grpSpPr>
            <a:xfrm>
              <a:off x="6858000" y="3733800"/>
              <a:ext cx="609600" cy="1295400"/>
              <a:chOff x="457200" y="3733800"/>
              <a:chExt cx="609600" cy="1295400"/>
            </a:xfrm>
          </p:grpSpPr>
          <p:sp>
            <p:nvSpPr>
              <p:cNvPr id="24" name="Rectangle 23"/>
              <p:cNvSpPr/>
              <p:nvPr/>
            </p:nvSpPr>
            <p:spPr>
              <a:xfrm>
                <a:off x="457200" y="4419600"/>
                <a:ext cx="609600" cy="609600"/>
              </a:xfrm>
              <a:prstGeom prst="rect">
                <a:avLst/>
              </a:prstGeom>
              <a:solidFill>
                <a:srgbClr val="FF0000"/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2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  <p:sp>
            <p:nvSpPr>
              <p:cNvPr id="25" name="Rectangle 24"/>
              <p:cNvSpPr/>
              <p:nvPr/>
            </p:nvSpPr>
            <p:spPr>
              <a:xfrm>
                <a:off x="457200" y="3733800"/>
                <a:ext cx="609600" cy="609600"/>
              </a:xfrm>
              <a:prstGeom prst="rect">
                <a:avLst/>
              </a:prstGeom>
              <a:solidFill>
                <a:schemeClr val="accent6">
                  <a:lumMod val="75000"/>
                </a:schemeClr>
              </a:solidFill>
              <a:ln w="2540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4400" dirty="0" smtClean="0">
                    <a:latin typeface="Comic Sans MS" pitchFamily="66" charset="0"/>
                  </a:rPr>
                  <a:t>4</a:t>
                </a:r>
                <a:endParaRPr lang="en-US" sz="4400" dirty="0">
                  <a:latin typeface="Comic Sans MS" pitchFamily="66" charset="0"/>
                </a:endParaRPr>
              </a:p>
            </p:txBody>
          </p:sp>
        </p:grpSp>
        <p:sp>
          <p:nvSpPr>
            <p:cNvPr id="23" name="Rectangle 22"/>
            <p:cNvSpPr/>
            <p:nvPr/>
          </p:nvSpPr>
          <p:spPr>
            <a:xfrm>
              <a:off x="6858000" y="3048000"/>
              <a:ext cx="609600" cy="609600"/>
            </a:xfrm>
            <a:prstGeom prst="rect">
              <a:avLst/>
            </a:prstGeom>
            <a:solidFill>
              <a:srgbClr val="7030A0"/>
            </a:solidFill>
            <a:ln w="2540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3600" dirty="0" smtClean="0">
                  <a:latin typeface="Comic Sans MS" pitchFamily="66" charset="0"/>
                </a:rPr>
                <a:t>11</a:t>
              </a:r>
              <a:endParaRPr lang="en-US" sz="3600" dirty="0">
                <a:latin typeface="Comic Sans MS" pitchFamily="66" charset="0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467</TotalTime>
  <Words>478</Words>
  <Application>Microsoft Office PowerPoint</Application>
  <PresentationFormat>On-screen Show (4:3)</PresentationFormat>
  <Paragraphs>333</Paragraphs>
  <Slides>31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31</vt:i4>
      </vt:variant>
    </vt:vector>
  </HeadingPairs>
  <TitlesOfParts>
    <vt:vector size="32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Teresa</dc:creator>
  <cp:lastModifiedBy>Floyd, Ana</cp:lastModifiedBy>
  <cp:revision>69</cp:revision>
  <dcterms:created xsi:type="dcterms:W3CDTF">2014-09-05T09:34:42Z</dcterms:created>
  <dcterms:modified xsi:type="dcterms:W3CDTF">2014-10-17T15:31:10Z</dcterms:modified>
</cp:coreProperties>
</file>

<file path=docProps/thumbnail.jpeg>
</file>